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2" r:id="rId1"/>
    <p:sldMasterId id="2147484104" r:id="rId2"/>
    <p:sldMasterId id="2147484119" r:id="rId3"/>
    <p:sldMasterId id="2147484134" r:id="rId4"/>
    <p:sldMasterId id="2147484149" r:id="rId5"/>
    <p:sldMasterId id="2147484326" r:id="rId6"/>
    <p:sldMasterId id="2147484367" r:id="rId7"/>
  </p:sldMasterIdLst>
  <p:notesMasterIdLst>
    <p:notesMasterId r:id="rId18"/>
  </p:notesMasterIdLst>
  <p:handoutMasterIdLst>
    <p:handoutMasterId r:id="rId19"/>
  </p:handoutMasterIdLst>
  <p:sldIdLst>
    <p:sldId id="349" r:id="rId8"/>
    <p:sldId id="544" r:id="rId9"/>
    <p:sldId id="549" r:id="rId10"/>
    <p:sldId id="550" r:id="rId11"/>
    <p:sldId id="513" r:id="rId12"/>
    <p:sldId id="542" r:id="rId13"/>
    <p:sldId id="551" r:id="rId14"/>
    <p:sldId id="552" r:id="rId15"/>
    <p:sldId id="553" r:id="rId16"/>
    <p:sldId id="408" r:id="rId17"/>
  </p:sldIdLst>
  <p:sldSz cx="9144000" cy="5143500" type="screen16x9"/>
  <p:notesSz cx="6794500" cy="9931400"/>
  <p:defaultTextStyle>
    <a:defPPr>
      <a:defRPr lang="ru-RU"/>
    </a:defPPr>
    <a:lvl1pPr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00803" indent="48365"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801634" indent="96725"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202456" indent="145046"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603271" indent="193413" algn="l" defTabSz="80163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45827" algn="l" defTabSz="8983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694991" algn="l" defTabSz="8983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144160" algn="l" defTabSz="8983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593327" algn="l" defTabSz="8983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10224F6-F74F-4071-A2A8-74BDE7D550D1}">
          <p14:sldIdLst>
            <p14:sldId id="349"/>
            <p14:sldId id="544"/>
            <p14:sldId id="549"/>
            <p14:sldId id="550"/>
            <p14:sldId id="513"/>
            <p14:sldId id="542"/>
            <p14:sldId id="551"/>
            <p14:sldId id="552"/>
            <p14:sldId id="553"/>
            <p14:sldId id="4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  <p15:guide id="10" orient="horz" pos="1053">
          <p15:clr>
            <a:srgbClr val="A4A3A4"/>
          </p15:clr>
        </p15:guide>
        <p15:guide id="11" pos="299">
          <p15:clr>
            <a:srgbClr val="A4A3A4"/>
          </p15:clr>
        </p15:guide>
        <p15:guide id="12" pos="2157">
          <p15:clr>
            <a:srgbClr val="A4A3A4"/>
          </p15:clr>
        </p15:guide>
        <p15:guide id="13" pos="249" userDrawn="1">
          <p15:clr>
            <a:srgbClr val="A4A3A4"/>
          </p15:clr>
        </p15:guide>
        <p15:guide id="14" orient="horz" pos="29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ED3"/>
    <a:srgbClr val="FF2121"/>
    <a:srgbClr val="EE686E"/>
    <a:srgbClr val="31849B"/>
    <a:srgbClr val="83A5CF"/>
    <a:srgbClr val="95B3D7"/>
    <a:srgbClr val="EF757B"/>
    <a:srgbClr val="008E40"/>
    <a:srgbClr val="648FC4"/>
    <a:srgbClr val="009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7" autoAdjust="0"/>
    <p:restoredTop sz="89130" autoAdjust="0"/>
  </p:normalViewPr>
  <p:slideViewPr>
    <p:cSldViewPr>
      <p:cViewPr varScale="1">
        <p:scale>
          <a:sx n="137" d="100"/>
          <a:sy n="137" d="100"/>
        </p:scale>
        <p:origin x="1278" y="96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  <p:guide orient="horz" pos="1053"/>
        <p:guide pos="299"/>
        <p:guide pos="2157"/>
        <p:guide pos="249"/>
        <p:guide orient="horz" pos="29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30" y="-90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4970" cy="49641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946" y="3"/>
            <a:ext cx="2944969" cy="49641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7AA8016F-0C19-41F4-BB88-1D0BB075EACC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7" y="9433403"/>
            <a:ext cx="2944970" cy="49641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946" y="9433403"/>
            <a:ext cx="2944969" cy="49641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75A718B1-1315-408D-BBB9-F85AC95B46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77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2944336" cy="496490"/>
          </a:xfrm>
          <a:prstGeom prst="rect">
            <a:avLst/>
          </a:prstGeom>
        </p:spPr>
        <p:txBody>
          <a:bodyPr vert="horz" lIns="91686" tIns="45843" rIns="91686" bIns="45843" rtlCol="0"/>
          <a:lstStyle>
            <a:lvl1pPr algn="l" defTabSz="81849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577" y="6"/>
            <a:ext cx="2944336" cy="496490"/>
          </a:xfrm>
          <a:prstGeom prst="rect">
            <a:avLst/>
          </a:prstGeom>
        </p:spPr>
        <p:txBody>
          <a:bodyPr vert="horz" lIns="91686" tIns="45843" rIns="91686" bIns="45843" rtlCol="0"/>
          <a:lstStyle>
            <a:lvl1pPr algn="r" defTabSz="81849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6B16C0-9139-4530-BE82-17881F5AE1AD}" type="datetimeFigureOut">
              <a:rPr lang="ru-RU"/>
              <a:pPr>
                <a:defRPr/>
              </a:pPr>
              <a:t>26.04.2022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6" tIns="45843" rIns="91686" bIns="45843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975" y="4717456"/>
            <a:ext cx="5436552" cy="4468410"/>
          </a:xfrm>
          <a:prstGeom prst="rect">
            <a:avLst/>
          </a:prstGeom>
        </p:spPr>
        <p:txBody>
          <a:bodyPr vert="horz" lIns="91686" tIns="45843" rIns="91686" bIns="4584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318"/>
            <a:ext cx="2944336" cy="496489"/>
          </a:xfrm>
          <a:prstGeom prst="rect">
            <a:avLst/>
          </a:prstGeom>
        </p:spPr>
        <p:txBody>
          <a:bodyPr vert="horz" lIns="91686" tIns="45843" rIns="91686" bIns="45843" rtlCol="0" anchor="b"/>
          <a:lstStyle>
            <a:lvl1pPr algn="l" defTabSz="81849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577" y="9433318"/>
            <a:ext cx="2944336" cy="496489"/>
          </a:xfrm>
          <a:prstGeom prst="rect">
            <a:avLst/>
          </a:prstGeom>
        </p:spPr>
        <p:txBody>
          <a:bodyPr vert="horz" lIns="91686" tIns="45843" rIns="91686" bIns="45843" rtlCol="0" anchor="b"/>
          <a:lstStyle>
            <a:lvl1pPr algn="r" defTabSz="81849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AEFFAF-42B2-46AF-9009-8A2332E546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821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803"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634"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2456"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3271" algn="l" defTabSz="80163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4869" algn="l" defTabSz="801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5852" algn="l" defTabSz="801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6822" algn="l" defTabSz="801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7803" algn="l" defTabSz="801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5031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6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8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0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3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9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18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9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8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3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3" y="20483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3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6193" indent="0">
              <a:buNone/>
              <a:defRPr sz="1100"/>
            </a:lvl2pPr>
            <a:lvl3pPr marL="812381" indent="0">
              <a:buNone/>
              <a:defRPr sz="900"/>
            </a:lvl3pPr>
            <a:lvl4pPr marL="1218566" indent="0">
              <a:buNone/>
              <a:defRPr sz="800"/>
            </a:lvl4pPr>
            <a:lvl5pPr marL="1624754" indent="0">
              <a:buNone/>
              <a:defRPr sz="800"/>
            </a:lvl5pPr>
            <a:lvl6pPr marL="2030948" indent="0">
              <a:buNone/>
              <a:defRPr sz="800"/>
            </a:lvl6pPr>
            <a:lvl7pPr marL="2437142" indent="0">
              <a:buNone/>
              <a:defRPr sz="800"/>
            </a:lvl7pPr>
            <a:lvl8pPr marL="2843329" indent="0">
              <a:buNone/>
              <a:defRPr sz="800"/>
            </a:lvl8pPr>
            <a:lvl9pPr marL="324952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66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6193" indent="0">
              <a:buNone/>
              <a:defRPr sz="2500"/>
            </a:lvl2pPr>
            <a:lvl3pPr marL="812381" indent="0">
              <a:buNone/>
              <a:defRPr sz="2100"/>
            </a:lvl3pPr>
            <a:lvl4pPr marL="1218566" indent="0">
              <a:buNone/>
              <a:defRPr sz="1800"/>
            </a:lvl4pPr>
            <a:lvl5pPr marL="1624754" indent="0">
              <a:buNone/>
              <a:defRPr sz="1800"/>
            </a:lvl5pPr>
            <a:lvl6pPr marL="2030948" indent="0">
              <a:buNone/>
              <a:defRPr sz="1800"/>
            </a:lvl6pPr>
            <a:lvl7pPr marL="2437142" indent="0">
              <a:buNone/>
              <a:defRPr sz="1800"/>
            </a:lvl7pPr>
            <a:lvl8pPr marL="2843329" indent="0">
              <a:buNone/>
              <a:defRPr sz="1800"/>
            </a:lvl8pPr>
            <a:lvl9pPr marL="3249523" indent="0">
              <a:buNone/>
              <a:defRPr sz="18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6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6193" indent="0">
              <a:buNone/>
              <a:defRPr sz="1100"/>
            </a:lvl2pPr>
            <a:lvl3pPr marL="812381" indent="0">
              <a:buNone/>
              <a:defRPr sz="900"/>
            </a:lvl3pPr>
            <a:lvl4pPr marL="1218566" indent="0">
              <a:buNone/>
              <a:defRPr sz="800"/>
            </a:lvl4pPr>
            <a:lvl5pPr marL="1624754" indent="0">
              <a:buNone/>
              <a:defRPr sz="800"/>
            </a:lvl5pPr>
            <a:lvl6pPr marL="2030948" indent="0">
              <a:buNone/>
              <a:defRPr sz="800"/>
            </a:lvl6pPr>
            <a:lvl7pPr marL="2437142" indent="0">
              <a:buNone/>
              <a:defRPr sz="800"/>
            </a:lvl7pPr>
            <a:lvl8pPr marL="2843329" indent="0">
              <a:buNone/>
              <a:defRPr sz="800"/>
            </a:lvl8pPr>
            <a:lvl9pPr marL="324952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48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03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738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47" y="36716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47" y="1199754"/>
            <a:ext cx="7343979" cy="362733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04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455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69" y="1598275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30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5628" indent="0" algn="ctr">
              <a:buNone/>
              <a:defRPr/>
            </a:lvl2pPr>
            <a:lvl3pPr marL="711270" indent="0" algn="ctr">
              <a:buNone/>
              <a:defRPr/>
            </a:lvl3pPr>
            <a:lvl4pPr marL="1066919" indent="0" algn="ctr">
              <a:buNone/>
              <a:defRPr/>
            </a:lvl4pPr>
            <a:lvl5pPr marL="1422557" indent="0" algn="ctr">
              <a:buNone/>
              <a:defRPr/>
            </a:lvl5pPr>
            <a:lvl6pPr marL="1778199" indent="0" algn="ctr">
              <a:buNone/>
              <a:defRPr/>
            </a:lvl6pPr>
            <a:lvl7pPr marL="2133840" indent="0" algn="ctr">
              <a:buNone/>
              <a:defRPr/>
            </a:lvl7pPr>
            <a:lvl8pPr marL="2489477" indent="0" algn="ctr">
              <a:buNone/>
              <a:defRPr/>
            </a:lvl8pPr>
            <a:lvl9pPr marL="2845114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22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42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20" y="3305582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20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5628" indent="0">
              <a:buNone/>
              <a:defRPr sz="1400"/>
            </a:lvl2pPr>
            <a:lvl3pPr marL="711270" indent="0">
              <a:buNone/>
              <a:defRPr sz="1300"/>
            </a:lvl3pPr>
            <a:lvl4pPr marL="1066919" indent="0">
              <a:buNone/>
              <a:defRPr sz="1100"/>
            </a:lvl4pPr>
            <a:lvl5pPr marL="1422557" indent="0">
              <a:buNone/>
              <a:defRPr sz="1100"/>
            </a:lvl5pPr>
            <a:lvl6pPr marL="1778199" indent="0">
              <a:buNone/>
              <a:defRPr sz="1100"/>
            </a:lvl6pPr>
            <a:lvl7pPr marL="2133840" indent="0">
              <a:buNone/>
              <a:defRPr sz="1100"/>
            </a:lvl7pPr>
            <a:lvl8pPr marL="2489477" indent="0">
              <a:buNone/>
              <a:defRPr sz="1100"/>
            </a:lvl8pPr>
            <a:lvl9pPr marL="284511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56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501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65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2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12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628" indent="0">
              <a:buNone/>
              <a:defRPr sz="1600" b="1"/>
            </a:lvl2pPr>
            <a:lvl3pPr marL="711270" indent="0">
              <a:buNone/>
              <a:defRPr sz="1400" b="1"/>
            </a:lvl3pPr>
            <a:lvl4pPr marL="1066919" indent="0">
              <a:buNone/>
              <a:defRPr sz="1300" b="1"/>
            </a:lvl4pPr>
            <a:lvl5pPr marL="1422557" indent="0">
              <a:buNone/>
              <a:defRPr sz="1300" b="1"/>
            </a:lvl5pPr>
            <a:lvl6pPr marL="1778199" indent="0">
              <a:buNone/>
              <a:defRPr sz="1300" b="1"/>
            </a:lvl6pPr>
            <a:lvl7pPr marL="2133840" indent="0">
              <a:buNone/>
              <a:defRPr sz="1300" b="1"/>
            </a:lvl7pPr>
            <a:lvl8pPr marL="2489477" indent="0">
              <a:buNone/>
              <a:defRPr sz="1300" b="1"/>
            </a:lvl8pPr>
            <a:lvl9pPr marL="284511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628" indent="0">
              <a:buNone/>
              <a:defRPr sz="1600" b="1"/>
            </a:lvl2pPr>
            <a:lvl3pPr marL="711270" indent="0">
              <a:buNone/>
              <a:defRPr sz="1400" b="1"/>
            </a:lvl3pPr>
            <a:lvl4pPr marL="1066919" indent="0">
              <a:buNone/>
              <a:defRPr sz="1300" b="1"/>
            </a:lvl4pPr>
            <a:lvl5pPr marL="1422557" indent="0">
              <a:buNone/>
              <a:defRPr sz="1300" b="1"/>
            </a:lvl5pPr>
            <a:lvl6pPr marL="1778199" indent="0">
              <a:buNone/>
              <a:defRPr sz="1300" b="1"/>
            </a:lvl6pPr>
            <a:lvl7pPr marL="2133840" indent="0">
              <a:buNone/>
              <a:defRPr sz="1300" b="1"/>
            </a:lvl7pPr>
            <a:lvl8pPr marL="2489477" indent="0">
              <a:buNone/>
              <a:defRPr sz="1300" b="1"/>
            </a:lvl8pPr>
            <a:lvl9pPr marL="284511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08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22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49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12" y="205221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512" y="1076656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5628" indent="0">
              <a:buNone/>
              <a:defRPr sz="1000"/>
            </a:lvl2pPr>
            <a:lvl3pPr marL="711270" indent="0">
              <a:buNone/>
              <a:defRPr sz="800"/>
            </a:lvl3pPr>
            <a:lvl4pPr marL="1066919" indent="0">
              <a:buNone/>
              <a:defRPr sz="700"/>
            </a:lvl4pPr>
            <a:lvl5pPr marL="1422557" indent="0">
              <a:buNone/>
              <a:defRPr sz="700"/>
            </a:lvl5pPr>
            <a:lvl6pPr marL="1778199" indent="0">
              <a:buNone/>
              <a:defRPr sz="700"/>
            </a:lvl6pPr>
            <a:lvl7pPr marL="2133840" indent="0">
              <a:buNone/>
              <a:defRPr sz="700"/>
            </a:lvl7pPr>
            <a:lvl8pPr marL="2489477" indent="0">
              <a:buNone/>
              <a:defRPr sz="700"/>
            </a:lvl8pPr>
            <a:lvl9pPr marL="284511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548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19" y="3600374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19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5628" indent="0">
              <a:buNone/>
              <a:defRPr sz="2300"/>
            </a:lvl2pPr>
            <a:lvl3pPr marL="711270" indent="0">
              <a:buNone/>
              <a:defRPr sz="1900"/>
            </a:lvl3pPr>
            <a:lvl4pPr marL="1066919" indent="0">
              <a:buNone/>
              <a:defRPr sz="1600"/>
            </a:lvl4pPr>
            <a:lvl5pPr marL="1422557" indent="0">
              <a:buNone/>
              <a:defRPr sz="1600"/>
            </a:lvl5pPr>
            <a:lvl6pPr marL="1778199" indent="0">
              <a:buNone/>
              <a:defRPr sz="1600"/>
            </a:lvl6pPr>
            <a:lvl7pPr marL="2133840" indent="0">
              <a:buNone/>
              <a:defRPr sz="1600"/>
            </a:lvl7pPr>
            <a:lvl8pPr marL="2489477" indent="0">
              <a:buNone/>
              <a:defRPr sz="1600"/>
            </a:lvl8pPr>
            <a:lvl9pPr marL="2845114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19" y="4025849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5628" indent="0">
              <a:buNone/>
              <a:defRPr sz="1000"/>
            </a:lvl2pPr>
            <a:lvl3pPr marL="711270" indent="0">
              <a:buNone/>
              <a:defRPr sz="800"/>
            </a:lvl3pPr>
            <a:lvl4pPr marL="1066919" indent="0">
              <a:buNone/>
              <a:defRPr sz="700"/>
            </a:lvl4pPr>
            <a:lvl5pPr marL="1422557" indent="0">
              <a:buNone/>
              <a:defRPr sz="700"/>
            </a:lvl5pPr>
            <a:lvl6pPr marL="1778199" indent="0">
              <a:buNone/>
              <a:defRPr sz="700"/>
            </a:lvl6pPr>
            <a:lvl7pPr marL="2133840" indent="0">
              <a:buNone/>
              <a:defRPr sz="700"/>
            </a:lvl7pPr>
            <a:lvl8pPr marL="2489477" indent="0">
              <a:buNone/>
              <a:defRPr sz="700"/>
            </a:lvl8pPr>
            <a:lvl9pPr marL="284511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06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555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73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89" y="36719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89" y="1199761"/>
            <a:ext cx="7343979" cy="3627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03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89" y="36719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97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97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4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4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6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94"/>
            <a:ext cx="7632700" cy="3206749"/>
          </a:xfrm>
        </p:spPr>
        <p:txBody>
          <a:bodyPr>
            <a:noAutofit/>
          </a:bodyPr>
          <a:lstStyle>
            <a:lvl1pPr marL="283135" indent="0">
              <a:buFontTx/>
              <a:buNone/>
              <a:defRPr b="1">
                <a:latin typeface="+mj-lt"/>
              </a:defRPr>
            </a:lvl1pPr>
            <a:lvl2pPr marL="280669" indent="2485">
              <a:defRPr>
                <a:latin typeface="+mj-lt"/>
              </a:defRPr>
            </a:lvl2pPr>
            <a:lvl3pPr marL="489620" indent="-202775">
              <a:tabLst/>
              <a:defRPr>
                <a:latin typeface="+mj-lt"/>
              </a:defRPr>
            </a:lvl3pPr>
            <a:lvl4pPr marL="0" indent="28066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213" tIns="35608" rIns="71213" bIns="35608" rtlCol="0">
            <a:noAutofit/>
          </a:bodyPr>
          <a:lstStyle/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14"/>
            <a:ext cx="7548638" cy="946151"/>
          </a:xfrm>
        </p:spPr>
        <p:txBody>
          <a:bodyPr/>
          <a:lstStyle>
            <a:lvl1pPr marL="0" marR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608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89" y="367174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1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67" y="1598272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30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5790" indent="0" algn="ctr">
              <a:buNone/>
              <a:defRPr/>
            </a:lvl2pPr>
            <a:lvl3pPr marL="711591" indent="0" algn="ctr">
              <a:buNone/>
              <a:defRPr/>
            </a:lvl3pPr>
            <a:lvl4pPr marL="1067400" indent="0" algn="ctr">
              <a:buNone/>
              <a:defRPr/>
            </a:lvl4pPr>
            <a:lvl5pPr marL="1423199" indent="0" algn="ctr">
              <a:buNone/>
              <a:defRPr/>
            </a:lvl5pPr>
            <a:lvl6pPr marL="1779001" indent="0" algn="ctr">
              <a:buNone/>
              <a:defRPr/>
            </a:lvl6pPr>
            <a:lvl7pPr marL="2134801" indent="0" algn="ctr">
              <a:buNone/>
              <a:defRPr/>
            </a:lvl7pPr>
            <a:lvl8pPr marL="2490599" indent="0" algn="ctr">
              <a:buNone/>
              <a:defRPr/>
            </a:lvl8pPr>
            <a:lvl9pPr marL="284639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97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101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18" y="3305579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18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5790" indent="0">
              <a:buNone/>
              <a:defRPr sz="1400"/>
            </a:lvl2pPr>
            <a:lvl3pPr marL="711591" indent="0">
              <a:buNone/>
              <a:defRPr sz="1300"/>
            </a:lvl3pPr>
            <a:lvl4pPr marL="1067400" indent="0">
              <a:buNone/>
              <a:defRPr sz="1100"/>
            </a:lvl4pPr>
            <a:lvl5pPr marL="1423199" indent="0">
              <a:buNone/>
              <a:defRPr sz="1100"/>
            </a:lvl5pPr>
            <a:lvl6pPr marL="1779001" indent="0">
              <a:buNone/>
              <a:defRPr sz="1100"/>
            </a:lvl6pPr>
            <a:lvl7pPr marL="2134801" indent="0">
              <a:buNone/>
              <a:defRPr sz="1100"/>
            </a:lvl7pPr>
            <a:lvl8pPr marL="2490599" indent="0">
              <a:buNone/>
              <a:defRPr sz="1100"/>
            </a:lvl8pPr>
            <a:lvl9pPr marL="284639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475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214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10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790" indent="0">
              <a:buNone/>
              <a:defRPr sz="1600" b="1"/>
            </a:lvl2pPr>
            <a:lvl3pPr marL="711591" indent="0">
              <a:buNone/>
              <a:defRPr sz="1400" b="1"/>
            </a:lvl3pPr>
            <a:lvl4pPr marL="1067400" indent="0">
              <a:buNone/>
              <a:defRPr sz="1300" b="1"/>
            </a:lvl4pPr>
            <a:lvl5pPr marL="1423199" indent="0">
              <a:buNone/>
              <a:defRPr sz="1300" b="1"/>
            </a:lvl5pPr>
            <a:lvl6pPr marL="1779001" indent="0">
              <a:buNone/>
              <a:defRPr sz="1300" b="1"/>
            </a:lvl6pPr>
            <a:lvl7pPr marL="2134801" indent="0">
              <a:buNone/>
              <a:defRPr sz="1300" b="1"/>
            </a:lvl7pPr>
            <a:lvl8pPr marL="2490599" indent="0">
              <a:buNone/>
              <a:defRPr sz="1300" b="1"/>
            </a:lvl8pPr>
            <a:lvl9pPr marL="284639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790" indent="0">
              <a:buNone/>
              <a:defRPr sz="1600" b="1"/>
            </a:lvl2pPr>
            <a:lvl3pPr marL="711591" indent="0">
              <a:buNone/>
              <a:defRPr sz="1400" b="1"/>
            </a:lvl3pPr>
            <a:lvl4pPr marL="1067400" indent="0">
              <a:buNone/>
              <a:defRPr sz="1300" b="1"/>
            </a:lvl4pPr>
            <a:lvl5pPr marL="1423199" indent="0">
              <a:buNone/>
              <a:defRPr sz="1300" b="1"/>
            </a:lvl5pPr>
            <a:lvl6pPr marL="1779001" indent="0">
              <a:buNone/>
              <a:defRPr sz="1300" b="1"/>
            </a:lvl6pPr>
            <a:lvl7pPr marL="2134801" indent="0">
              <a:buNone/>
              <a:defRPr sz="1300" b="1"/>
            </a:lvl7pPr>
            <a:lvl8pPr marL="2490599" indent="0">
              <a:buNone/>
              <a:defRPr sz="1300" b="1"/>
            </a:lvl8pPr>
            <a:lvl9pPr marL="284639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241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124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162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09" y="205221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509" y="1076656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5790" indent="0">
              <a:buNone/>
              <a:defRPr sz="1000"/>
            </a:lvl2pPr>
            <a:lvl3pPr marL="711591" indent="0">
              <a:buNone/>
              <a:defRPr sz="800"/>
            </a:lvl3pPr>
            <a:lvl4pPr marL="1067400" indent="0">
              <a:buNone/>
              <a:defRPr sz="700"/>
            </a:lvl4pPr>
            <a:lvl5pPr marL="1423199" indent="0">
              <a:buNone/>
              <a:defRPr sz="700"/>
            </a:lvl5pPr>
            <a:lvl6pPr marL="1779001" indent="0">
              <a:buNone/>
              <a:defRPr sz="700"/>
            </a:lvl6pPr>
            <a:lvl7pPr marL="2134801" indent="0">
              <a:buNone/>
              <a:defRPr sz="700"/>
            </a:lvl7pPr>
            <a:lvl8pPr marL="2490599" indent="0">
              <a:buNone/>
              <a:defRPr sz="700"/>
            </a:lvl8pPr>
            <a:lvl9pPr marL="284639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61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13" y="3600371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13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5790" indent="0">
              <a:buNone/>
              <a:defRPr sz="2300"/>
            </a:lvl2pPr>
            <a:lvl3pPr marL="711591" indent="0">
              <a:buNone/>
              <a:defRPr sz="1900"/>
            </a:lvl3pPr>
            <a:lvl4pPr marL="1067400" indent="0">
              <a:buNone/>
              <a:defRPr sz="1600"/>
            </a:lvl4pPr>
            <a:lvl5pPr marL="1423199" indent="0">
              <a:buNone/>
              <a:defRPr sz="1600"/>
            </a:lvl5pPr>
            <a:lvl6pPr marL="1779001" indent="0">
              <a:buNone/>
              <a:defRPr sz="1600"/>
            </a:lvl6pPr>
            <a:lvl7pPr marL="2134801" indent="0">
              <a:buNone/>
              <a:defRPr sz="1600"/>
            </a:lvl7pPr>
            <a:lvl8pPr marL="2490599" indent="0">
              <a:buNone/>
              <a:defRPr sz="1600"/>
            </a:lvl8pPr>
            <a:lvl9pPr marL="2846398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13" y="4025846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5790" indent="0">
              <a:buNone/>
              <a:defRPr sz="1000"/>
            </a:lvl2pPr>
            <a:lvl3pPr marL="711591" indent="0">
              <a:buNone/>
              <a:defRPr sz="800"/>
            </a:lvl3pPr>
            <a:lvl4pPr marL="1067400" indent="0">
              <a:buNone/>
              <a:defRPr sz="700"/>
            </a:lvl4pPr>
            <a:lvl5pPr marL="1423199" indent="0">
              <a:buNone/>
              <a:defRPr sz="700"/>
            </a:lvl5pPr>
            <a:lvl6pPr marL="1779001" indent="0">
              <a:buNone/>
              <a:defRPr sz="700"/>
            </a:lvl6pPr>
            <a:lvl7pPr marL="2134801" indent="0">
              <a:buNone/>
              <a:defRPr sz="700"/>
            </a:lvl7pPr>
            <a:lvl8pPr marL="2490599" indent="0">
              <a:buNone/>
              <a:defRPr sz="700"/>
            </a:lvl8pPr>
            <a:lvl9pPr marL="284639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3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94"/>
            <a:ext cx="7632700" cy="3206749"/>
          </a:xfrm>
        </p:spPr>
        <p:txBody>
          <a:bodyPr>
            <a:noAutofit/>
          </a:bodyPr>
          <a:lstStyle>
            <a:lvl1pPr marL="283135" indent="0">
              <a:buFontTx/>
              <a:buNone/>
              <a:defRPr b="1">
                <a:latin typeface="+mj-lt"/>
              </a:defRPr>
            </a:lvl1pPr>
            <a:lvl2pPr marL="280669" indent="2485">
              <a:defRPr>
                <a:latin typeface="+mj-lt"/>
              </a:defRPr>
            </a:lvl2pPr>
            <a:lvl3pPr marL="489620" indent="-202775">
              <a:tabLst/>
              <a:defRPr>
                <a:latin typeface="+mj-lt"/>
              </a:defRPr>
            </a:lvl3pPr>
            <a:lvl4pPr marL="0" indent="28066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213" tIns="35608" rIns="71213" bIns="35608" rtlCol="0">
            <a:noAutofit/>
          </a:bodyPr>
          <a:lstStyle/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220" y="558801"/>
            <a:ext cx="7632699" cy="946150"/>
          </a:xfrm>
        </p:spPr>
        <p:txBody>
          <a:bodyPr>
            <a:noAutofit/>
          </a:bodyPr>
          <a:lstStyle>
            <a:lvl1pPr marL="0" marR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21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9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56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83" y="36719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83" y="1199761"/>
            <a:ext cx="7343979" cy="3627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71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83" y="36719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9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94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4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4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266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83" y="367174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656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62" y="1598268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30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6006" indent="0" algn="ctr">
              <a:buNone/>
              <a:defRPr/>
            </a:lvl2pPr>
            <a:lvl3pPr marL="712019" indent="0" algn="ctr">
              <a:buNone/>
              <a:defRPr/>
            </a:lvl3pPr>
            <a:lvl4pPr marL="1068042" indent="0" algn="ctr">
              <a:buNone/>
              <a:defRPr/>
            </a:lvl4pPr>
            <a:lvl5pPr marL="1424055" indent="0" algn="ctr">
              <a:buNone/>
              <a:defRPr/>
            </a:lvl5pPr>
            <a:lvl6pPr marL="1780070" indent="0" algn="ctr">
              <a:buNone/>
              <a:defRPr/>
            </a:lvl6pPr>
            <a:lvl7pPr marL="2136085" indent="0" algn="ctr">
              <a:buNone/>
              <a:defRPr/>
            </a:lvl7pPr>
            <a:lvl8pPr marL="2492097" indent="0" algn="ctr">
              <a:buNone/>
              <a:defRPr/>
            </a:lvl8pPr>
            <a:lvl9pPr marL="28481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687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645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13" y="3305575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13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006" indent="0">
              <a:buNone/>
              <a:defRPr sz="1400"/>
            </a:lvl2pPr>
            <a:lvl3pPr marL="712019" indent="0">
              <a:buNone/>
              <a:defRPr sz="1300"/>
            </a:lvl3pPr>
            <a:lvl4pPr marL="1068042" indent="0">
              <a:buNone/>
              <a:defRPr sz="1100"/>
            </a:lvl4pPr>
            <a:lvl5pPr marL="1424055" indent="0">
              <a:buNone/>
              <a:defRPr sz="1100"/>
            </a:lvl5pPr>
            <a:lvl6pPr marL="1780070" indent="0">
              <a:buNone/>
              <a:defRPr sz="1100"/>
            </a:lvl6pPr>
            <a:lvl7pPr marL="2136085" indent="0">
              <a:buNone/>
              <a:defRPr sz="1100"/>
            </a:lvl7pPr>
            <a:lvl8pPr marL="2492097" indent="0">
              <a:buNone/>
              <a:defRPr sz="1100"/>
            </a:lvl8pPr>
            <a:lvl9pPr marL="284810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90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591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05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006" indent="0">
              <a:buNone/>
              <a:defRPr sz="1600" b="1"/>
            </a:lvl2pPr>
            <a:lvl3pPr marL="712019" indent="0">
              <a:buNone/>
              <a:defRPr sz="1400" b="1"/>
            </a:lvl3pPr>
            <a:lvl4pPr marL="1068042" indent="0">
              <a:buNone/>
              <a:defRPr sz="1300" b="1"/>
            </a:lvl4pPr>
            <a:lvl5pPr marL="1424055" indent="0">
              <a:buNone/>
              <a:defRPr sz="1300" b="1"/>
            </a:lvl5pPr>
            <a:lvl6pPr marL="1780070" indent="0">
              <a:buNone/>
              <a:defRPr sz="1300" b="1"/>
            </a:lvl6pPr>
            <a:lvl7pPr marL="2136085" indent="0">
              <a:buNone/>
              <a:defRPr sz="1300" b="1"/>
            </a:lvl7pPr>
            <a:lvl8pPr marL="2492097" indent="0">
              <a:buNone/>
              <a:defRPr sz="1300" b="1"/>
            </a:lvl8pPr>
            <a:lvl9pPr marL="2848109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006" indent="0">
              <a:buNone/>
              <a:defRPr sz="1600" b="1"/>
            </a:lvl2pPr>
            <a:lvl3pPr marL="712019" indent="0">
              <a:buNone/>
              <a:defRPr sz="1400" b="1"/>
            </a:lvl3pPr>
            <a:lvl4pPr marL="1068042" indent="0">
              <a:buNone/>
              <a:defRPr sz="1300" b="1"/>
            </a:lvl4pPr>
            <a:lvl5pPr marL="1424055" indent="0">
              <a:buNone/>
              <a:defRPr sz="1300" b="1"/>
            </a:lvl5pPr>
            <a:lvl6pPr marL="1780070" indent="0">
              <a:buNone/>
              <a:defRPr sz="1300" b="1"/>
            </a:lvl6pPr>
            <a:lvl7pPr marL="2136085" indent="0">
              <a:buNone/>
              <a:defRPr sz="1300" b="1"/>
            </a:lvl7pPr>
            <a:lvl8pPr marL="2492097" indent="0">
              <a:buNone/>
              <a:defRPr sz="1300" b="1"/>
            </a:lvl8pPr>
            <a:lvl9pPr marL="2848109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3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94"/>
            <a:ext cx="7632700" cy="3206749"/>
          </a:xfrm>
        </p:spPr>
        <p:txBody>
          <a:bodyPr>
            <a:noAutofit/>
          </a:bodyPr>
          <a:lstStyle>
            <a:lvl1pPr marL="283135" indent="0">
              <a:buFontTx/>
              <a:buNone/>
              <a:defRPr b="1">
                <a:latin typeface="+mj-lt"/>
              </a:defRPr>
            </a:lvl1pPr>
            <a:lvl2pPr marL="283135" indent="0">
              <a:defRPr>
                <a:latin typeface="+mj-lt"/>
              </a:defRPr>
            </a:lvl2pPr>
            <a:lvl3pPr marL="489620" indent="-202775">
              <a:defRPr>
                <a:latin typeface="+mj-lt"/>
              </a:defRPr>
            </a:lvl3pPr>
            <a:lvl4pPr marL="0" indent="280669">
              <a:defRPr>
                <a:latin typeface="+mj-lt"/>
              </a:defRPr>
            </a:lvl4pPr>
            <a:lvl5pPr marL="111771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220" y="558801"/>
            <a:ext cx="7632699" cy="946150"/>
          </a:xfrm>
        </p:spPr>
        <p:txBody>
          <a:bodyPr>
            <a:noAutofit/>
          </a:bodyPr>
          <a:lstStyle>
            <a:lvl1pPr marL="0" marR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970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480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002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06" y="20520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506" y="1076656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6006" indent="0">
              <a:buNone/>
              <a:defRPr sz="1000"/>
            </a:lvl2pPr>
            <a:lvl3pPr marL="712019" indent="0">
              <a:buNone/>
              <a:defRPr sz="800"/>
            </a:lvl3pPr>
            <a:lvl4pPr marL="1068042" indent="0">
              <a:buNone/>
              <a:defRPr sz="700"/>
            </a:lvl4pPr>
            <a:lvl5pPr marL="1424055" indent="0">
              <a:buNone/>
              <a:defRPr sz="700"/>
            </a:lvl5pPr>
            <a:lvl6pPr marL="1780070" indent="0">
              <a:buNone/>
              <a:defRPr sz="700"/>
            </a:lvl6pPr>
            <a:lvl7pPr marL="2136085" indent="0">
              <a:buNone/>
              <a:defRPr sz="700"/>
            </a:lvl7pPr>
            <a:lvl8pPr marL="2492097" indent="0">
              <a:buNone/>
              <a:defRPr sz="700"/>
            </a:lvl8pPr>
            <a:lvl9pPr marL="2848109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863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13" y="3600368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13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6006" indent="0">
              <a:buNone/>
              <a:defRPr sz="2300"/>
            </a:lvl2pPr>
            <a:lvl3pPr marL="712019" indent="0">
              <a:buNone/>
              <a:defRPr sz="1900"/>
            </a:lvl3pPr>
            <a:lvl4pPr marL="1068042" indent="0">
              <a:buNone/>
              <a:defRPr sz="1600"/>
            </a:lvl4pPr>
            <a:lvl5pPr marL="1424055" indent="0">
              <a:buNone/>
              <a:defRPr sz="1600"/>
            </a:lvl5pPr>
            <a:lvl6pPr marL="1780070" indent="0">
              <a:buNone/>
              <a:defRPr sz="1600"/>
            </a:lvl6pPr>
            <a:lvl7pPr marL="2136085" indent="0">
              <a:buNone/>
              <a:defRPr sz="1600"/>
            </a:lvl7pPr>
            <a:lvl8pPr marL="2492097" indent="0">
              <a:buNone/>
              <a:defRPr sz="1600"/>
            </a:lvl8pPr>
            <a:lvl9pPr marL="2848109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13" y="4025843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6006" indent="0">
              <a:buNone/>
              <a:defRPr sz="1000"/>
            </a:lvl2pPr>
            <a:lvl3pPr marL="712019" indent="0">
              <a:buNone/>
              <a:defRPr sz="800"/>
            </a:lvl3pPr>
            <a:lvl4pPr marL="1068042" indent="0">
              <a:buNone/>
              <a:defRPr sz="700"/>
            </a:lvl4pPr>
            <a:lvl5pPr marL="1424055" indent="0">
              <a:buNone/>
              <a:defRPr sz="700"/>
            </a:lvl5pPr>
            <a:lvl6pPr marL="1780070" indent="0">
              <a:buNone/>
              <a:defRPr sz="700"/>
            </a:lvl6pPr>
            <a:lvl7pPr marL="2136085" indent="0">
              <a:buNone/>
              <a:defRPr sz="700"/>
            </a:lvl7pPr>
            <a:lvl8pPr marL="2492097" indent="0">
              <a:buNone/>
              <a:defRPr sz="700"/>
            </a:lvl8pPr>
            <a:lvl9pPr marL="2848109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675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684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74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74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964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82" y="367190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82" y="1199761"/>
            <a:ext cx="7343979" cy="3627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124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82" y="367190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90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90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4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4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697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82" y="367174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20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754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50" y="1598264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4"/>
            <a:ext cx="6401886" cy="1314222"/>
          </a:xfrm>
        </p:spPr>
        <p:txBody>
          <a:bodyPr/>
          <a:lstStyle>
            <a:lvl1pPr marL="0" indent="0" algn="ctr">
              <a:buNone/>
              <a:defRPr/>
            </a:lvl1pPr>
            <a:lvl2pPr marL="356726" indent="0" algn="ctr">
              <a:buNone/>
              <a:defRPr/>
            </a:lvl2pPr>
            <a:lvl3pPr marL="713449" indent="0" algn="ctr">
              <a:buNone/>
              <a:defRPr/>
            </a:lvl3pPr>
            <a:lvl4pPr marL="1070195" indent="0" algn="ctr">
              <a:buNone/>
              <a:defRPr/>
            </a:lvl4pPr>
            <a:lvl5pPr marL="1426925" indent="0" algn="ctr">
              <a:buNone/>
              <a:defRPr/>
            </a:lvl5pPr>
            <a:lvl6pPr marL="1783655" indent="0" algn="ctr">
              <a:buNone/>
              <a:defRPr/>
            </a:lvl6pPr>
            <a:lvl7pPr marL="2140387" indent="0" algn="ctr">
              <a:buNone/>
              <a:defRPr/>
            </a:lvl7pPr>
            <a:lvl8pPr marL="2497118" indent="0" algn="ctr">
              <a:buNone/>
              <a:defRPr/>
            </a:lvl8pPr>
            <a:lvl9pPr marL="285385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0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94"/>
            <a:ext cx="7632700" cy="3206749"/>
          </a:xfrm>
        </p:spPr>
        <p:txBody>
          <a:bodyPr>
            <a:noAutofit/>
          </a:bodyPr>
          <a:lstStyle>
            <a:lvl1pPr marL="283135" indent="0">
              <a:buFontTx/>
              <a:buNone/>
              <a:defRPr b="1">
                <a:latin typeface="+mj-lt"/>
              </a:defRPr>
            </a:lvl1pPr>
            <a:lvl2pPr marL="283135" indent="0">
              <a:defRPr>
                <a:latin typeface="+mj-lt"/>
              </a:defRPr>
            </a:lvl2pPr>
            <a:lvl3pPr marL="489620" indent="-202775">
              <a:defRPr>
                <a:latin typeface="+mj-lt"/>
              </a:defRPr>
            </a:lvl3pPr>
            <a:lvl4pPr marL="0" indent="280669">
              <a:defRPr>
                <a:latin typeface="+mj-lt"/>
              </a:defRPr>
            </a:lvl4pPr>
            <a:lvl5pPr marL="111771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220" y="558801"/>
            <a:ext cx="7632699" cy="946150"/>
          </a:xfrm>
        </p:spPr>
        <p:txBody>
          <a:bodyPr>
            <a:noAutofit/>
          </a:bodyPr>
          <a:lstStyle>
            <a:lvl1pPr marL="0" marR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238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135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359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01" y="3305565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01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726" indent="0">
              <a:buNone/>
              <a:defRPr sz="1400"/>
            </a:lvl2pPr>
            <a:lvl3pPr marL="713449" indent="0">
              <a:buNone/>
              <a:defRPr sz="1300"/>
            </a:lvl3pPr>
            <a:lvl4pPr marL="1070195" indent="0">
              <a:buNone/>
              <a:defRPr sz="1100"/>
            </a:lvl4pPr>
            <a:lvl5pPr marL="1426925" indent="0">
              <a:buNone/>
              <a:defRPr sz="1100"/>
            </a:lvl5pPr>
            <a:lvl6pPr marL="1783655" indent="0">
              <a:buNone/>
              <a:defRPr sz="1100"/>
            </a:lvl6pPr>
            <a:lvl7pPr marL="2140387" indent="0">
              <a:buNone/>
              <a:defRPr sz="1100"/>
            </a:lvl7pPr>
            <a:lvl8pPr marL="2497118" indent="0">
              <a:buNone/>
              <a:defRPr sz="1100"/>
            </a:lvl8pPr>
            <a:lvl9pPr marL="285385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908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74"/>
            <a:ext cx="3606830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3010" y="1199774"/>
            <a:ext cx="3606831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331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93" y="206260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6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726" indent="0">
              <a:buNone/>
              <a:defRPr sz="1600" b="1"/>
            </a:lvl2pPr>
            <a:lvl3pPr marL="713449" indent="0">
              <a:buNone/>
              <a:defRPr sz="1400" b="1"/>
            </a:lvl3pPr>
            <a:lvl4pPr marL="1070195" indent="0">
              <a:buNone/>
              <a:defRPr sz="1300" b="1"/>
            </a:lvl4pPr>
            <a:lvl5pPr marL="1426925" indent="0">
              <a:buNone/>
              <a:defRPr sz="1300" b="1"/>
            </a:lvl5pPr>
            <a:lvl6pPr marL="1783655" indent="0">
              <a:buNone/>
              <a:defRPr sz="1300" b="1"/>
            </a:lvl6pPr>
            <a:lvl7pPr marL="2140387" indent="0">
              <a:buNone/>
              <a:defRPr sz="1300" b="1"/>
            </a:lvl7pPr>
            <a:lvl8pPr marL="2497118" indent="0">
              <a:buNone/>
              <a:defRPr sz="1300" b="1"/>
            </a:lvl8pPr>
            <a:lvl9pPr marL="285385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6" y="1630635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8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726" indent="0">
              <a:buNone/>
              <a:defRPr sz="1600" b="1"/>
            </a:lvl2pPr>
            <a:lvl3pPr marL="713449" indent="0">
              <a:buNone/>
              <a:defRPr sz="1400" b="1"/>
            </a:lvl3pPr>
            <a:lvl4pPr marL="1070195" indent="0">
              <a:buNone/>
              <a:defRPr sz="1300" b="1"/>
            </a:lvl4pPr>
            <a:lvl5pPr marL="1426925" indent="0">
              <a:buNone/>
              <a:defRPr sz="1300" b="1"/>
            </a:lvl5pPr>
            <a:lvl6pPr marL="1783655" indent="0">
              <a:buNone/>
              <a:defRPr sz="1300" b="1"/>
            </a:lvl6pPr>
            <a:lvl7pPr marL="2140387" indent="0">
              <a:buNone/>
              <a:defRPr sz="1300" b="1"/>
            </a:lvl7pPr>
            <a:lvl8pPr marL="2497118" indent="0">
              <a:buNone/>
              <a:defRPr sz="1300" b="1"/>
            </a:lvl8pPr>
            <a:lvl9pPr marL="285385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8" y="1630635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7814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493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93" y="20520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2" y="205181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93" y="1076650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6726" indent="0">
              <a:buNone/>
              <a:defRPr sz="900"/>
            </a:lvl2pPr>
            <a:lvl3pPr marL="713449" indent="0">
              <a:buNone/>
              <a:defRPr sz="800"/>
            </a:lvl3pPr>
            <a:lvl4pPr marL="1070195" indent="0">
              <a:buNone/>
              <a:defRPr sz="700"/>
            </a:lvl4pPr>
            <a:lvl5pPr marL="1426925" indent="0">
              <a:buNone/>
              <a:defRPr sz="700"/>
            </a:lvl5pPr>
            <a:lvl6pPr marL="1783655" indent="0">
              <a:buNone/>
              <a:defRPr sz="700"/>
            </a:lvl6pPr>
            <a:lvl7pPr marL="2140387" indent="0">
              <a:buNone/>
              <a:defRPr sz="700"/>
            </a:lvl7pPr>
            <a:lvl8pPr marL="2497118" indent="0">
              <a:buNone/>
              <a:defRPr sz="700"/>
            </a:lvl8pPr>
            <a:lvl9pPr marL="285385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151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99" y="3600362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99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6726" indent="0">
              <a:buNone/>
              <a:defRPr sz="2200"/>
            </a:lvl2pPr>
            <a:lvl3pPr marL="713449" indent="0">
              <a:buNone/>
              <a:defRPr sz="1900"/>
            </a:lvl3pPr>
            <a:lvl4pPr marL="1070195" indent="0">
              <a:buNone/>
              <a:defRPr sz="1600"/>
            </a:lvl4pPr>
            <a:lvl5pPr marL="1426925" indent="0">
              <a:buNone/>
              <a:defRPr sz="1600"/>
            </a:lvl5pPr>
            <a:lvl6pPr marL="1783655" indent="0">
              <a:buNone/>
              <a:defRPr sz="1600"/>
            </a:lvl6pPr>
            <a:lvl7pPr marL="2140387" indent="0">
              <a:buNone/>
              <a:defRPr sz="1600"/>
            </a:lvl7pPr>
            <a:lvl8pPr marL="2497118" indent="0">
              <a:buNone/>
              <a:defRPr sz="1600"/>
            </a:lvl8pPr>
            <a:lvl9pPr marL="2853850" indent="0">
              <a:buNone/>
              <a:defRPr sz="16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99" y="4025837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6726" indent="0">
              <a:buNone/>
              <a:defRPr sz="900"/>
            </a:lvl2pPr>
            <a:lvl3pPr marL="713449" indent="0">
              <a:buNone/>
              <a:defRPr sz="800"/>
            </a:lvl3pPr>
            <a:lvl4pPr marL="1070195" indent="0">
              <a:buNone/>
              <a:defRPr sz="700"/>
            </a:lvl4pPr>
            <a:lvl5pPr marL="1426925" indent="0">
              <a:buNone/>
              <a:defRPr sz="700"/>
            </a:lvl5pPr>
            <a:lvl6pPr marL="1783655" indent="0">
              <a:buNone/>
              <a:defRPr sz="700"/>
            </a:lvl6pPr>
            <a:lvl7pPr marL="2140387" indent="0">
              <a:buNone/>
              <a:defRPr sz="700"/>
            </a:lvl7pPr>
            <a:lvl8pPr marL="2497118" indent="0">
              <a:buNone/>
              <a:defRPr sz="700"/>
            </a:lvl8pPr>
            <a:lvl9pPr marL="285385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429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584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5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65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5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56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1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2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85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247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09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371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433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4952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9160776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9" y="36718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69" y="1199774"/>
            <a:ext cx="7343979" cy="3627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18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538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69" y="36718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86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3010" y="1199786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32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3010" y="3064732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18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148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69" y="367165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18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288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39" y="1598242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4"/>
            <a:ext cx="6401886" cy="1314222"/>
          </a:xfrm>
        </p:spPr>
        <p:txBody>
          <a:bodyPr/>
          <a:lstStyle>
            <a:lvl1pPr marL="0" indent="0" algn="ctr">
              <a:buNone/>
              <a:defRPr/>
            </a:lvl1pPr>
            <a:lvl2pPr marL="357266" indent="0" algn="ctr">
              <a:buNone/>
              <a:defRPr/>
            </a:lvl2pPr>
            <a:lvl3pPr marL="714529" indent="0" algn="ctr">
              <a:buNone/>
              <a:defRPr/>
            </a:lvl3pPr>
            <a:lvl4pPr marL="1071804" indent="0" algn="ctr">
              <a:buNone/>
              <a:defRPr/>
            </a:lvl4pPr>
            <a:lvl5pPr marL="1429071" indent="0" algn="ctr">
              <a:buNone/>
              <a:defRPr/>
            </a:lvl5pPr>
            <a:lvl6pPr marL="1786338" indent="0" algn="ctr">
              <a:buNone/>
              <a:defRPr/>
            </a:lvl6pPr>
            <a:lvl7pPr marL="2143605" indent="0" algn="ctr">
              <a:buNone/>
              <a:defRPr/>
            </a:lvl7pPr>
            <a:lvl8pPr marL="2500873" indent="0" algn="ctr">
              <a:buNone/>
              <a:defRPr/>
            </a:lvl8pPr>
            <a:lvl9pPr marL="285814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703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45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91" y="3305543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91" y="2180292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7266" indent="0">
              <a:buNone/>
              <a:defRPr sz="1400"/>
            </a:lvl2pPr>
            <a:lvl3pPr marL="714529" indent="0">
              <a:buNone/>
              <a:defRPr sz="1300"/>
            </a:lvl3pPr>
            <a:lvl4pPr marL="1071804" indent="0">
              <a:buNone/>
              <a:defRPr sz="1100"/>
            </a:lvl4pPr>
            <a:lvl5pPr marL="1429071" indent="0">
              <a:buNone/>
              <a:defRPr sz="1100"/>
            </a:lvl5pPr>
            <a:lvl6pPr marL="1786338" indent="0">
              <a:buNone/>
              <a:defRPr sz="1100"/>
            </a:lvl6pPr>
            <a:lvl7pPr marL="2143605" indent="0">
              <a:buNone/>
              <a:defRPr sz="1100"/>
            </a:lvl7pPr>
            <a:lvl8pPr marL="2500873" indent="0">
              <a:buNone/>
              <a:defRPr sz="1100"/>
            </a:lvl8pPr>
            <a:lvl9pPr marL="285814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529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4"/>
            <a:ext cx="3606830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2998" y="1199764"/>
            <a:ext cx="3606831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257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2" y="206260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4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266" indent="0">
              <a:buNone/>
              <a:defRPr sz="1600" b="1"/>
            </a:lvl2pPr>
            <a:lvl3pPr marL="714529" indent="0">
              <a:buNone/>
              <a:defRPr sz="1400" b="1"/>
            </a:lvl3pPr>
            <a:lvl4pPr marL="1071804" indent="0">
              <a:buNone/>
              <a:defRPr sz="1300" b="1"/>
            </a:lvl4pPr>
            <a:lvl5pPr marL="1429071" indent="0">
              <a:buNone/>
              <a:defRPr sz="1300" b="1"/>
            </a:lvl5pPr>
            <a:lvl6pPr marL="1786338" indent="0">
              <a:buNone/>
              <a:defRPr sz="1300" b="1"/>
            </a:lvl6pPr>
            <a:lvl7pPr marL="2143605" indent="0">
              <a:buNone/>
              <a:defRPr sz="1300" b="1"/>
            </a:lvl7pPr>
            <a:lvl8pPr marL="2500873" indent="0">
              <a:buNone/>
              <a:defRPr sz="1300" b="1"/>
            </a:lvl8pPr>
            <a:lvl9pPr marL="285814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4" y="1630629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7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266" indent="0">
              <a:buNone/>
              <a:defRPr sz="1600" b="1"/>
            </a:lvl2pPr>
            <a:lvl3pPr marL="714529" indent="0">
              <a:buNone/>
              <a:defRPr sz="1400" b="1"/>
            </a:lvl3pPr>
            <a:lvl4pPr marL="1071804" indent="0">
              <a:buNone/>
              <a:defRPr sz="1300" b="1"/>
            </a:lvl4pPr>
            <a:lvl5pPr marL="1429071" indent="0">
              <a:buNone/>
              <a:defRPr sz="1300" b="1"/>
            </a:lvl5pPr>
            <a:lvl6pPr marL="1786338" indent="0">
              <a:buNone/>
              <a:defRPr sz="1300" b="1"/>
            </a:lvl6pPr>
            <a:lvl7pPr marL="2143605" indent="0">
              <a:buNone/>
              <a:defRPr sz="1300" b="1"/>
            </a:lvl7pPr>
            <a:lvl8pPr marL="2500873" indent="0">
              <a:buNone/>
              <a:defRPr sz="1300" b="1"/>
            </a:lvl8pPr>
            <a:lvl9pPr marL="285814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7" y="1630629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535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251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9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12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0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376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2" y="20518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1" y="205179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82" y="1076648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7266" indent="0">
              <a:buNone/>
              <a:defRPr sz="900"/>
            </a:lvl2pPr>
            <a:lvl3pPr marL="714529" indent="0">
              <a:buNone/>
              <a:defRPr sz="800"/>
            </a:lvl3pPr>
            <a:lvl4pPr marL="1071804" indent="0">
              <a:buNone/>
              <a:defRPr sz="700"/>
            </a:lvl4pPr>
            <a:lvl5pPr marL="1429071" indent="0">
              <a:buNone/>
              <a:defRPr sz="700"/>
            </a:lvl5pPr>
            <a:lvl6pPr marL="1786338" indent="0">
              <a:buNone/>
              <a:defRPr sz="700"/>
            </a:lvl6pPr>
            <a:lvl7pPr marL="2143605" indent="0">
              <a:buNone/>
              <a:defRPr sz="700"/>
            </a:lvl7pPr>
            <a:lvl8pPr marL="2500873" indent="0">
              <a:buNone/>
              <a:defRPr sz="700"/>
            </a:lvl8pPr>
            <a:lvl9pPr marL="285814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692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87" y="3600352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87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7266" indent="0">
              <a:buNone/>
              <a:defRPr sz="2200"/>
            </a:lvl2pPr>
            <a:lvl3pPr marL="714529" indent="0">
              <a:buNone/>
              <a:defRPr sz="1900"/>
            </a:lvl3pPr>
            <a:lvl4pPr marL="1071804" indent="0">
              <a:buNone/>
              <a:defRPr sz="1600"/>
            </a:lvl4pPr>
            <a:lvl5pPr marL="1429071" indent="0">
              <a:buNone/>
              <a:defRPr sz="1600"/>
            </a:lvl5pPr>
            <a:lvl6pPr marL="1786338" indent="0">
              <a:buNone/>
              <a:defRPr sz="1600"/>
            </a:lvl6pPr>
            <a:lvl7pPr marL="2143605" indent="0">
              <a:buNone/>
              <a:defRPr sz="1600"/>
            </a:lvl7pPr>
            <a:lvl8pPr marL="2500873" indent="0">
              <a:buNone/>
              <a:defRPr sz="1600"/>
            </a:lvl8pPr>
            <a:lvl9pPr marL="2858140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87" y="4025827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7266" indent="0">
              <a:buNone/>
              <a:defRPr sz="900"/>
            </a:lvl2pPr>
            <a:lvl3pPr marL="714529" indent="0">
              <a:buNone/>
              <a:defRPr sz="800"/>
            </a:lvl3pPr>
            <a:lvl4pPr marL="1071804" indent="0">
              <a:buNone/>
              <a:defRPr sz="700"/>
            </a:lvl4pPr>
            <a:lvl5pPr marL="1429071" indent="0">
              <a:buNone/>
              <a:defRPr sz="700"/>
            </a:lvl5pPr>
            <a:lvl6pPr marL="1786338" indent="0">
              <a:buNone/>
              <a:defRPr sz="700"/>
            </a:lvl6pPr>
            <a:lvl7pPr marL="2143605" indent="0">
              <a:buNone/>
              <a:defRPr sz="700"/>
            </a:lvl7pPr>
            <a:lvl8pPr marL="2500873" indent="0">
              <a:buNone/>
              <a:defRPr sz="700"/>
            </a:lvl8pPr>
            <a:lvl9pPr marL="285814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0957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324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3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63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1368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57" y="36717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57" y="1199764"/>
            <a:ext cx="7343979" cy="362733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05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7401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57" y="36717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6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2998" y="1199764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19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2998" y="3064719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05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3955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57" y="367163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05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5487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483C82-2CB0-403B-8A56-3B54E47C14C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9234265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9862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6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209" y="3846910"/>
            <a:ext cx="9239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497" tIns="39749" rIns="79497" bIns="39749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8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07" y="1205166"/>
            <a:ext cx="7320689" cy="3621940"/>
          </a:xfrm>
        </p:spPr>
        <p:txBody>
          <a:bodyPr/>
          <a:lstStyle>
            <a:lvl1pPr marL="316328" indent="0">
              <a:buFontTx/>
              <a:buNone/>
              <a:defRPr b="1">
                <a:latin typeface="+mj-lt"/>
              </a:defRPr>
            </a:lvl1pPr>
            <a:lvl2pPr marL="313570" indent="2783">
              <a:defRPr>
                <a:latin typeface="+mj-lt"/>
              </a:defRPr>
            </a:lvl2pPr>
            <a:lvl3pPr marL="547008" indent="-226545">
              <a:tabLst/>
              <a:defRPr>
                <a:latin typeface="+mj-lt"/>
              </a:defRPr>
            </a:lvl3pPr>
            <a:lvl4pPr marL="0" indent="313570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15"/>
            <a:ext cx="7337192" cy="829352"/>
          </a:xfrm>
        </p:spPr>
        <p:txBody>
          <a:bodyPr/>
          <a:lstStyle>
            <a:lvl1pPr marL="0" marR="0" indent="0" defTabSz="9076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09049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D0797A-33CF-4BB8-8CCB-9DDB0B488B5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8642261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7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193" indent="0">
              <a:buNone/>
              <a:defRPr sz="1800" b="1"/>
            </a:lvl2pPr>
            <a:lvl3pPr marL="812381" indent="0">
              <a:buNone/>
              <a:defRPr sz="1600" b="1"/>
            </a:lvl3pPr>
            <a:lvl4pPr marL="1218566" indent="0">
              <a:buNone/>
              <a:defRPr sz="1400" b="1"/>
            </a:lvl4pPr>
            <a:lvl5pPr marL="1624754" indent="0">
              <a:buNone/>
              <a:defRPr sz="1400" b="1"/>
            </a:lvl5pPr>
            <a:lvl6pPr marL="2030948" indent="0">
              <a:buNone/>
              <a:defRPr sz="1400" b="1"/>
            </a:lvl6pPr>
            <a:lvl7pPr marL="2437142" indent="0">
              <a:buNone/>
              <a:defRPr sz="1400" b="1"/>
            </a:lvl7pPr>
            <a:lvl8pPr marL="2843329" indent="0">
              <a:buNone/>
              <a:defRPr sz="1400" b="1"/>
            </a:lvl8pPr>
            <a:lvl9pPr marL="324952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82" y="115137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193" indent="0">
              <a:buNone/>
              <a:defRPr sz="1800" b="1"/>
            </a:lvl2pPr>
            <a:lvl3pPr marL="812381" indent="0">
              <a:buNone/>
              <a:defRPr sz="1600" b="1"/>
            </a:lvl3pPr>
            <a:lvl4pPr marL="1218566" indent="0">
              <a:buNone/>
              <a:defRPr sz="1400" b="1"/>
            </a:lvl4pPr>
            <a:lvl5pPr marL="1624754" indent="0">
              <a:buNone/>
              <a:defRPr sz="1400" b="1"/>
            </a:lvl5pPr>
            <a:lvl6pPr marL="2030948" indent="0">
              <a:buNone/>
              <a:defRPr sz="1400" b="1"/>
            </a:lvl6pPr>
            <a:lvl7pPr marL="2437142" indent="0">
              <a:buNone/>
              <a:defRPr sz="1400" b="1"/>
            </a:lvl7pPr>
            <a:lvl8pPr marL="2843329" indent="0">
              <a:buNone/>
              <a:defRPr sz="1400" b="1"/>
            </a:lvl8pPr>
            <a:lvl9pPr marL="324952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82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3113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" y="0"/>
            <a:ext cx="9142413" cy="514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707" y="1205166"/>
            <a:ext cx="7320689" cy="3621940"/>
          </a:xfrm>
        </p:spPr>
        <p:txBody>
          <a:bodyPr/>
          <a:lstStyle>
            <a:lvl1pPr marL="316328" indent="0">
              <a:buFontTx/>
              <a:buNone/>
              <a:defRPr b="1">
                <a:latin typeface="+mj-lt"/>
              </a:defRPr>
            </a:lvl1pPr>
            <a:lvl2pPr marL="316328" indent="0">
              <a:defRPr>
                <a:latin typeface="+mj-lt"/>
              </a:defRPr>
            </a:lvl2pPr>
            <a:lvl3pPr marL="547008" indent="-226545">
              <a:defRPr>
                <a:latin typeface="+mj-lt"/>
              </a:defRPr>
            </a:lvl3pPr>
            <a:lvl4pPr marL="0" indent="313570">
              <a:defRPr>
                <a:latin typeface="+mj-lt"/>
              </a:defRPr>
            </a:lvl4pPr>
            <a:lvl5pPr marL="124874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55" y="375815"/>
            <a:ext cx="7337901" cy="829352"/>
          </a:xfrm>
        </p:spPr>
        <p:txBody>
          <a:bodyPr/>
          <a:lstStyle>
            <a:lvl1pPr marL="0" marR="0" indent="0" defTabSz="9076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09049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8ED851C-A96E-4531-8813-94A897DC60F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41190478"/>
      </p:ext>
    </p:extLst>
  </p:cSld>
  <p:clrMapOvr>
    <a:masterClrMapping/>
  </p:clrMapOvr>
  <p:transition spd="med"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981161"/>
      </p:ext>
    </p:extLst>
  </p:cSld>
  <p:clrMapOvr>
    <a:masterClrMapping/>
  </p:clrMapOvr>
  <p:transition spd="med"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95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7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2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0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8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3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862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9"/>
            <a:ext cx="9142412" cy="514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39" y="3844768"/>
            <a:ext cx="923925" cy="28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405" tIns="32202" rIns="64405" bIns="32202"/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sz="1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3"/>
            <a:ext cx="7320689" cy="3621940"/>
          </a:xfrm>
        </p:spPr>
        <p:txBody>
          <a:bodyPr/>
          <a:lstStyle>
            <a:lvl1pPr marL="256055" indent="0">
              <a:buFontTx/>
              <a:buNone/>
              <a:defRPr b="1">
                <a:latin typeface="+mj-lt"/>
              </a:defRPr>
            </a:lvl1pPr>
            <a:lvl2pPr marL="253818" indent="2237">
              <a:defRPr>
                <a:latin typeface="+mj-lt"/>
              </a:defRPr>
            </a:lvl2pPr>
            <a:lvl3pPr marL="442783" indent="-183375">
              <a:tabLst/>
              <a:defRPr>
                <a:latin typeface="+mj-lt"/>
              </a:defRPr>
            </a:lvl3pPr>
            <a:lvl4pPr marL="0" indent="253818">
              <a:lnSpc>
                <a:spcPts val="1268"/>
              </a:lnSpc>
              <a:spcBef>
                <a:spcPts val="282"/>
              </a:spcBef>
              <a:defRPr>
                <a:latin typeface="+mj-lt"/>
              </a:defRPr>
            </a:lvl4pPr>
            <a:lvl5pPr>
              <a:lnSpc>
                <a:spcPts val="1268"/>
              </a:lnSpc>
              <a:spcBef>
                <a:spcPts val="28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7346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4A33CF-D9D7-4F2E-AD83-2EC7DC5963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6179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4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177" y="3846910"/>
            <a:ext cx="9239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37" tIns="39869" rIns="79737" bIns="39869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8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87" y="1205166"/>
            <a:ext cx="7320689" cy="3621940"/>
          </a:xfrm>
        </p:spPr>
        <p:txBody>
          <a:bodyPr/>
          <a:lstStyle>
            <a:lvl1pPr marL="317276" indent="0">
              <a:buFontTx/>
              <a:buNone/>
              <a:defRPr b="1">
                <a:latin typeface="+mj-lt"/>
              </a:defRPr>
            </a:lvl1pPr>
            <a:lvl2pPr marL="314512" indent="2783">
              <a:defRPr>
                <a:latin typeface="+mj-lt"/>
              </a:defRPr>
            </a:lvl2pPr>
            <a:lvl3pPr marL="548661" indent="-227225">
              <a:tabLst/>
              <a:defRPr>
                <a:latin typeface="+mj-lt"/>
              </a:defRPr>
            </a:lvl3pPr>
            <a:lvl4pPr marL="0" indent="314512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15"/>
            <a:ext cx="7337192" cy="829352"/>
          </a:xfrm>
        </p:spPr>
        <p:txBody>
          <a:bodyPr/>
          <a:lstStyle>
            <a:lvl1pPr marL="0" marR="0" indent="0" defTabSz="9103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11788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D0797A-33CF-4BB8-8CCB-9DDB0B488B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882298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90.xml"/><Relationship Id="rId9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8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245" tIns="40623" rIns="81245" bIns="40623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221" y="1491630"/>
            <a:ext cx="7632699" cy="3220070"/>
          </a:xfrm>
          <a:prstGeom prst="rect">
            <a:avLst/>
          </a:prstGeom>
        </p:spPr>
        <p:txBody>
          <a:bodyPr vert="horz" lIns="81245" tIns="40623" rIns="81245" bIns="40623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245" tIns="40623" rIns="81245" bIns="4062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245" tIns="40623" rIns="81245" bIns="4062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87" y="4398169"/>
            <a:ext cx="503585" cy="513582"/>
          </a:xfrm>
          <a:prstGeom prst="rect">
            <a:avLst/>
          </a:prstGeom>
        </p:spPr>
        <p:txBody>
          <a:bodyPr vert="horz" lIns="81245" tIns="40623" rIns="81245" bIns="40623" rtlCol="0" anchor="ctr"/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defTabSz="812381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1238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6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382" r:id="rId16"/>
  </p:sldLayoutIdLst>
  <p:hf hdr="0" ftr="0" dt="0"/>
  <p:txStyles>
    <p:titleStyle>
      <a:lvl1pPr algn="l" defTabSz="812381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3135" indent="0" algn="l" defTabSz="812381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3135" indent="0" algn="l" defTabSz="812381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5157" indent="-202775" algn="l" defTabSz="812381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0669" algn="just" defTabSz="812381" rtl="0" eaLnBrk="1" latinLnBrk="0" hangingPunct="1">
        <a:lnSpc>
          <a:spcPts val="1899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17717" indent="0" algn="l" defTabSz="812381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34046" indent="-203097" algn="l" defTabSz="81238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0235" indent="-203097" algn="l" defTabSz="81238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6425" indent="-203097" algn="l" defTabSz="81238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2614" indent="-203097" algn="l" defTabSz="81238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193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381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566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4754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0948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7142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3329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9523" algn="l" defTabSz="81238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89" y="367196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89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20"/>
            <a:ext cx="620370" cy="474071"/>
          </a:xfrm>
          <a:prstGeom prst="rect">
            <a:avLst/>
          </a:prstGeom>
        </p:spPr>
        <p:txBody>
          <a:bodyPr vert="horz" lIns="81144" tIns="40572" rIns="81144" bIns="40572" rtlCol="0" anchor="ctr">
            <a:normAutofit/>
          </a:bodyPr>
          <a:lstStyle>
            <a:lvl1pPr algn="ctr" defTabSz="811355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4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</p:sldLayoutIdLst>
  <p:hf hdr="0" ftr="0" dt="0"/>
  <p:txStyles>
    <p:titleStyle>
      <a:lvl1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83" y="367193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80" tIns="40590" rIns="81180" bIns="405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83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80" tIns="40590" rIns="81180" bIns="405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20"/>
            <a:ext cx="620370" cy="474071"/>
          </a:xfrm>
          <a:prstGeom prst="rect">
            <a:avLst/>
          </a:prstGeom>
        </p:spPr>
        <p:txBody>
          <a:bodyPr vert="horz" lIns="81180" tIns="40590" rIns="81180" bIns="40590" rtlCol="0" anchor="ctr">
            <a:normAutofit/>
          </a:bodyPr>
          <a:lstStyle>
            <a:lvl1pPr algn="ctr" defTabSz="811721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3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</p:sldLayoutIdLst>
  <p:hf hdr="0" ftr="0" dt="0"/>
  <p:txStyles>
    <p:titleStyle>
      <a:lvl1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790"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591"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7400"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3199" algn="l" defTabSz="811667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903" indent="-282903" algn="l" defTabSz="811667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903" indent="72892" algn="l" defTabSz="811667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711" indent="-202610" algn="l" defTabSz="81166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5304" indent="-964860" algn="just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815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2615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8413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4218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0019" indent="306386" algn="l" defTabSz="811667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790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591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7400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3199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9001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4801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0599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6398" algn="l" defTabSz="7115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82" y="367190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28" tIns="40614" rIns="81228" bIns="40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82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28" tIns="40614" rIns="81228" bIns="40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20"/>
            <a:ext cx="620370" cy="474071"/>
          </a:xfrm>
          <a:prstGeom prst="rect">
            <a:avLst/>
          </a:prstGeom>
        </p:spPr>
        <p:txBody>
          <a:bodyPr vert="horz" lIns="81228" tIns="40614" rIns="81228" bIns="40614" rtlCol="0" anchor="ctr">
            <a:normAutofit/>
          </a:bodyPr>
          <a:lstStyle>
            <a:lvl1pPr algn="ctr" defTabSz="812209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6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  <p:sldLayoutId id="2147484146" r:id="rId12"/>
    <p:sldLayoutId id="2147484147" r:id="rId13"/>
    <p:sldLayoutId id="2147484148" r:id="rId14"/>
  </p:sldLayoutIdLst>
  <p:hf hdr="0" ftr="0" dt="0"/>
  <p:txStyles>
    <p:titleStyle>
      <a:lvl1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6006"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2019"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8042"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4055" algn="l" defTabSz="812155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3074" indent="-283074" algn="l" defTabSz="812155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3074" indent="72936" algn="l" defTabSz="81215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5045" indent="-202732" algn="l" defTabSz="81215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6053" indent="-965440" algn="just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7487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3500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9513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5530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1547" indent="306570" algn="l" defTabSz="812155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006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2019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8042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4055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0070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6085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2097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8109" algn="l" defTabSz="71201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69" y="367183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89" tIns="40695" rIns="81389" bIns="40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69" y="1199774"/>
            <a:ext cx="7343979" cy="362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89" tIns="40695" rIns="81389" bIns="40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18"/>
            <a:ext cx="620370" cy="474071"/>
          </a:xfrm>
          <a:prstGeom prst="rect">
            <a:avLst/>
          </a:prstGeom>
        </p:spPr>
        <p:txBody>
          <a:bodyPr vert="horz" lIns="81389" tIns="40695" rIns="81389" bIns="40695" rtlCol="0" anchor="ctr">
            <a:normAutofit/>
          </a:bodyPr>
          <a:lstStyle>
            <a:lvl1pPr algn="ctr" defTabSz="813848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5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  <p:sldLayoutId id="2147484162" r:id="rId13"/>
    <p:sldLayoutId id="2147484163" r:id="rId14"/>
  </p:sldLayoutIdLst>
  <p:hf hdr="0" ftr="0" dt="0"/>
  <p:txStyles>
    <p:titleStyle>
      <a:lvl1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6726"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3449"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0195"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6925" algn="l" defTabSz="813794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3647" indent="-283647" algn="l" defTabSz="813794" rtl="0" eaLnBrk="0" fontAlgn="base" hangingPunct="0">
        <a:spcBef>
          <a:spcPct val="20000"/>
        </a:spcBef>
        <a:spcAft>
          <a:spcPct val="0"/>
        </a:spcAft>
        <a:buFont typeface="+mj-lt"/>
        <a:defRPr sz="2800">
          <a:solidFill>
            <a:srgbClr val="005AA9"/>
          </a:solidFill>
          <a:latin typeface="+mn-lt"/>
          <a:ea typeface="+mn-ea"/>
          <a:cs typeface="+mn-cs"/>
        </a:defRPr>
      </a:lvl1pPr>
      <a:lvl2pPr marL="283647" indent="73081" algn="l" defTabSz="813794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6155" indent="-203140" algn="l" defTabSz="81379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8562" indent="-967384" algn="just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9733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6469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3200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9931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6663" indent="307181" algn="l" defTabSz="81379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726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449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0195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925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655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0387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7118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3850" algn="l" defTabSz="7134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57" y="367172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509" tIns="40755" rIns="81509" bIns="407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57" y="1199764"/>
            <a:ext cx="7343979" cy="362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509" tIns="40755" rIns="81509" bIns="407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05"/>
            <a:ext cx="620370" cy="474071"/>
          </a:xfrm>
          <a:prstGeom prst="rect">
            <a:avLst/>
          </a:prstGeom>
        </p:spPr>
        <p:txBody>
          <a:bodyPr vert="horz" lIns="81509" tIns="40755" rIns="81509" bIns="40755" rtlCol="0" anchor="ctr">
            <a:normAutofit/>
          </a:bodyPr>
          <a:lstStyle>
            <a:lvl1pPr algn="ctr" defTabSz="815072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  <p:sldLayoutId id="2147484338" r:id="rId12"/>
    <p:sldLayoutId id="2147484339" r:id="rId13"/>
    <p:sldLayoutId id="2147484340" r:id="rId14"/>
  </p:sldLayoutIdLst>
  <p:hf hdr="0" ftr="0" dt="0"/>
  <p:txStyles>
    <p:titleStyle>
      <a:lvl1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266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4529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1804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9071" algn="l" defTabSz="815018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076" indent="-284076" algn="l" defTabSz="815018" rtl="0" eaLnBrk="0" fontAlgn="base" hangingPunct="0">
        <a:spcBef>
          <a:spcPct val="20000"/>
        </a:spcBef>
        <a:spcAft>
          <a:spcPct val="0"/>
        </a:spcAft>
        <a:buFont typeface="+mj-lt"/>
        <a:defRPr sz="2800">
          <a:solidFill>
            <a:srgbClr val="005AA9"/>
          </a:solidFill>
          <a:latin typeface="+mn-lt"/>
          <a:ea typeface="+mn-ea"/>
          <a:cs typeface="+mn-cs"/>
        </a:defRPr>
      </a:lvl1pPr>
      <a:lvl2pPr marL="284076" indent="73191" algn="l" defTabSz="81501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6989" indent="-203445" algn="l" defTabSz="815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50437" indent="-968838" algn="just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21420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8689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5957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93225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50492" indent="307644" algn="l" defTabSz="815018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266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4529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804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9071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6338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3605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0873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8140" algn="l" defTabSz="7145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89" y="367196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89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20"/>
            <a:ext cx="620370" cy="474071"/>
          </a:xfrm>
          <a:prstGeom prst="rect">
            <a:avLst/>
          </a:prstGeom>
        </p:spPr>
        <p:txBody>
          <a:bodyPr vert="horz" lIns="81144" tIns="40572" rIns="81144" bIns="40572" rtlCol="0" anchor="ctr">
            <a:normAutofit/>
          </a:bodyPr>
          <a:lstStyle>
            <a:lvl1pPr algn="ctr" defTabSz="811355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C483C82-2CB0-403B-8A56-3B54E47C14C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9544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3948" r:id="rId3"/>
    <p:sldLayoutId id="2147483949" r:id="rId4"/>
    <p:sldLayoutId id="2147483959" r:id="rId5"/>
    <p:sldLayoutId id="2147484377" r:id="rId6"/>
    <p:sldLayoutId id="2147484378" r:id="rId7"/>
    <p:sldLayoutId id="2147484381" r:id="rId8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5628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1270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66919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2557" algn="l" defTabSz="811301" rtl="0" eaLnBrk="1" fontAlgn="base" hangingPunct="1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775" indent="-282775" algn="l" defTabSz="811301" rtl="0" eaLnBrk="1" fontAlgn="base" hangingPunct="1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2775" indent="7285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4462" indent="-202519" algn="l" defTabSz="811301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4743" indent="-964425" algn="just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631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1952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27589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3234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38873" indent="306248" algn="l" defTabSz="811301" rtl="0" eaLnBrk="1" fontAlgn="base" hangingPunct="1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28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7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91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55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199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40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77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5114" algn="l" defTabSz="71127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06714" y="4659982"/>
            <a:ext cx="730571" cy="274085"/>
          </a:xfrm>
          <a:prstGeom prst="rect">
            <a:avLst/>
          </a:prstGeom>
        </p:spPr>
        <p:txBody>
          <a:bodyPr wrap="none" lIns="103784" tIns="51897" rIns="103784" bIns="51897">
            <a:spAutoFit/>
          </a:bodyPr>
          <a:lstStyle/>
          <a:p>
            <a:pPr algn="ctr" defTabSz="10123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prstClr val="white"/>
                </a:solidFill>
                <a:latin typeface="+mj-lt"/>
                <a:cs typeface="Arial" pitchFamily="34" charset="0"/>
              </a:rPr>
              <a:t>2022 </a:t>
            </a:r>
            <a:r>
              <a:rPr lang="ru-RU" sz="1100" dirty="0">
                <a:solidFill>
                  <a:prstClr val="white"/>
                </a:solidFill>
                <a:latin typeface="+mj-lt"/>
                <a:cs typeface="Arial" pitchFamily="34" charset="0"/>
              </a:rPr>
              <a:t>год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2499744"/>
            <a:ext cx="8568952" cy="1034202"/>
          </a:xfrm>
        </p:spPr>
        <p:txBody>
          <a:bodyPr rtlCol="0">
            <a:noAutofit/>
          </a:bodyPr>
          <a:lstStyle/>
          <a:p>
            <a:pPr algn="ctr" defTabSz="1012352"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НАЛОГООБЛОЖЕНИЕ ИНОСТРАННЫХ ДОХОДОВ ФИЗИЧЕСКИХ ЛИЦ.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 ЛИЦА, ОБЯЗАННЫЕ ПРЕДОСТАВЛЯТЬ УВЕДОМЛЕНИЯ О КОНТРОЛИРУЕМЫХ ИНОСТРАННЫХ КОМПАНИЯХ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43709" y="3619910"/>
            <a:ext cx="56526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400" dirty="0">
                <a:solidFill>
                  <a:schemeClr val="bg1"/>
                </a:solidFill>
              </a:rPr>
              <a:t>д</a:t>
            </a:r>
            <a:r>
              <a:rPr lang="ru-RU" altLang="ru-RU" sz="1400" dirty="0" smtClean="0">
                <a:solidFill>
                  <a:schemeClr val="bg1"/>
                </a:solidFill>
              </a:rPr>
              <a:t>оклад заместителя начальника отдела камерального контроля налога на доходы физических лиц и страховых взносов  </a:t>
            </a:r>
          </a:p>
          <a:p>
            <a:pPr algn="ctr">
              <a:defRPr/>
            </a:pPr>
            <a:r>
              <a:rPr lang="ru-RU" altLang="ru-RU" sz="1400" dirty="0" smtClean="0">
                <a:solidFill>
                  <a:schemeClr val="bg1"/>
                </a:solidFill>
              </a:rPr>
              <a:t>Ольги Викторовны Маклаковой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923679"/>
            <a:ext cx="6408712" cy="576064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УПРАВЛЕНИЕ ФЕДЕРАЛЬНОЙ НАЛОГОВОЙ СЛУЖБЫ ПО Г. СЕВАСТОПОЛЮ</a:t>
            </a:r>
          </a:p>
        </p:txBody>
      </p:sp>
    </p:spTree>
    <p:extLst>
      <p:ext uri="{BB962C8B-B14F-4D97-AF65-F5344CB8AC3E}">
        <p14:creationId xmlns:p14="http://schemas.microsoft.com/office/powerpoint/2010/main" val="108992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38344" y="6853536"/>
            <a:ext cx="1533220" cy="289847"/>
          </a:xfrm>
          <a:prstGeom prst="rect">
            <a:avLst/>
          </a:prstGeom>
        </p:spPr>
        <p:txBody>
          <a:bodyPr wrap="none" lIns="104162" tIns="52082" rIns="104162" bIns="52082">
            <a:spAutoFit/>
          </a:bodyPr>
          <a:lstStyle/>
          <a:p>
            <a:pPr algn="ctr" defTabSz="1016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  <a:latin typeface="Calibri"/>
                <a:cs typeface="Arial" pitchFamily="34" charset="0"/>
              </a:rPr>
              <a:t>30 января 2015 года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700807" y="2643766"/>
            <a:ext cx="7874827" cy="864095"/>
          </a:xfrm>
        </p:spPr>
        <p:txBody>
          <a:bodyPr rtlCol="0">
            <a:noAutofit/>
          </a:bodyPr>
          <a:lstStyle/>
          <a:p>
            <a:pPr lvl="0"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БЛАГОДАРЮ  ЗА  ВНИМАНИЕ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4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47" y="339502"/>
            <a:ext cx="7343979" cy="419626"/>
          </a:xfrm>
        </p:spPr>
        <p:txBody>
          <a:bodyPr/>
          <a:lstStyle/>
          <a:p>
            <a:pPr algn="ctr" defTabSz="1043056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ДОХОД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8141" y="828320"/>
            <a:ext cx="7990733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дивиденды и </a:t>
            </a:r>
            <a:r>
              <a:rPr lang="ru-RU" dirty="0" smtClean="0">
                <a:solidFill>
                  <a:srgbClr val="0070C0"/>
                </a:solidFill>
              </a:rPr>
              <a:t>проценты, </a:t>
            </a:r>
            <a:r>
              <a:rPr lang="ru-RU" dirty="0">
                <a:solidFill>
                  <a:srgbClr val="0070C0"/>
                </a:solidFill>
              </a:rPr>
              <a:t>страховые выплаты при наступлении страхового случая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>
                <a:solidFill>
                  <a:srgbClr val="0070C0"/>
                </a:solidFill>
              </a:rPr>
              <a:t>полученные от иностранной организации,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5120" y="1480814"/>
            <a:ext cx="7718961" cy="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доходы от использования за пределами Российской Федерации авторских или смежных прав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8893" y="2147076"/>
            <a:ext cx="7702402" cy="5610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доходы, полученные от </a:t>
            </a:r>
            <a:r>
              <a:rPr lang="ru-RU" dirty="0" smtClean="0">
                <a:solidFill>
                  <a:srgbClr val="0070C0"/>
                </a:solidFill>
              </a:rPr>
              <a:t>реализации, сдачи </a:t>
            </a:r>
            <a:r>
              <a:rPr lang="ru-RU" dirty="0">
                <a:solidFill>
                  <a:srgbClr val="0070C0"/>
                </a:solidFill>
              </a:rPr>
              <a:t>в аренду или иного использования имущества, находящегося за пределами Российской Федерации;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8138" y="2803739"/>
            <a:ext cx="7702402" cy="5970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доходы от </a:t>
            </a:r>
            <a:r>
              <a:rPr lang="ru-RU" dirty="0" smtClean="0">
                <a:solidFill>
                  <a:srgbClr val="0070C0"/>
                </a:solidFill>
              </a:rPr>
              <a:t>реализации акций </a:t>
            </a:r>
            <a:r>
              <a:rPr lang="ru-RU" dirty="0">
                <a:solidFill>
                  <a:srgbClr val="0070C0"/>
                </a:solidFill>
              </a:rPr>
              <a:t>или иных ценных бумаг, а также долей участия в уставных капиталах иностранных организаций;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8139" y="3496406"/>
            <a:ext cx="7718961" cy="13037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суммы </a:t>
            </a:r>
            <a:r>
              <a:rPr lang="ru-RU" dirty="0">
                <a:solidFill>
                  <a:srgbClr val="0070C0"/>
                </a:solidFill>
              </a:rPr>
              <a:t>прибыли контролируемой иностранной компании, определяемые в </a:t>
            </a:r>
            <a:r>
              <a:rPr lang="ru-RU" dirty="0" smtClean="0">
                <a:solidFill>
                  <a:srgbClr val="0070C0"/>
                </a:solidFill>
              </a:rPr>
              <a:t>для </a:t>
            </a:r>
            <a:r>
              <a:rPr lang="ru-RU" dirty="0">
                <a:solidFill>
                  <a:srgbClr val="0070C0"/>
                </a:solidFill>
              </a:rPr>
              <a:t>физических лиц, признаваемых </a:t>
            </a:r>
            <a:r>
              <a:rPr lang="ru-RU" dirty="0" smtClean="0">
                <a:solidFill>
                  <a:srgbClr val="0070C0"/>
                </a:solidFill>
              </a:rPr>
              <a:t>контролирующими </a:t>
            </a:r>
            <a:r>
              <a:rPr lang="ru-RU" dirty="0">
                <a:solidFill>
                  <a:srgbClr val="0070C0"/>
                </a:solidFill>
              </a:rPr>
              <a:t>лицами этой </a:t>
            </a:r>
            <a:r>
              <a:rPr lang="ru-RU" dirty="0" smtClean="0">
                <a:solidFill>
                  <a:srgbClr val="0070C0"/>
                </a:solidFill>
              </a:rPr>
              <a:t>компании,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rgbClr val="0070C0"/>
                </a:solidFill>
              </a:rPr>
              <a:t>суммы фиксированной прибыли, в отношении которой налогоплательщиком - контролирующим лицом в налоговый орган представлено уведомление о переходе на уплату налога на доходы физических лиц с фиксированной </a:t>
            </a:r>
            <a:r>
              <a:rPr lang="ru-RU" dirty="0" smtClean="0">
                <a:solidFill>
                  <a:srgbClr val="0070C0"/>
                </a:solidFill>
              </a:rPr>
              <a:t>прибыли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47" y="367163"/>
            <a:ext cx="7343979" cy="40438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НАЛОГООБЛОЖЕНИЯ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843558"/>
            <a:ext cx="612068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ДОХОДЫ, ПОЛУЧЕННЫЕ ЗА ПРЕДЕЛАМИ РОССИЙСКОЙ ФЕДЕРАЦИИ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923678"/>
            <a:ext cx="324036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ПОДЛЕЖАТ НАЛОГООБЛОЖЕНИЮ НДФЛ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1922318"/>
            <a:ext cx="3558210" cy="6494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НЕ ПОДЛЕЖАТ </a:t>
            </a:r>
            <a:r>
              <a:rPr lang="ru-RU" dirty="0">
                <a:solidFill>
                  <a:srgbClr val="0070C0"/>
                </a:solidFill>
              </a:rPr>
              <a:t>НАЛОГООБЛОЖЕНИЮ НДФЛ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979712" y="2571749"/>
            <a:ext cx="432048" cy="504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588224" y="2571749"/>
            <a:ext cx="432048" cy="432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8158" y="3152271"/>
            <a:ext cx="33537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для </a:t>
            </a:r>
            <a:r>
              <a:rPr lang="ru-RU" dirty="0"/>
              <a:t>физических лиц, являющихся налоговыми резидентами Российской Федерации;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92080" y="3183907"/>
            <a:ext cx="30243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для физических лиц, не являющихся налоговыми резидентами Российской Федерации.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8158" y="4441234"/>
            <a:ext cx="7947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FF0000"/>
                </a:solidFill>
              </a:rPr>
              <a:t>Физическое лицо является налоговым резидентом РФ, если оно пребывает в России больше 183 дней в течение 12 следующих подряд месяцев. Окончательный налоговый статус физического </a:t>
            </a:r>
            <a:r>
              <a:rPr lang="ru-RU" sz="1000" dirty="0" smtClean="0">
                <a:solidFill>
                  <a:srgbClr val="FF0000"/>
                </a:solidFill>
              </a:rPr>
              <a:t>лица определяется по итогам налогового периода.</a:t>
            </a:r>
            <a:endParaRPr lang="ru-RU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8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7163"/>
            <a:ext cx="8496943" cy="620412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ДЕКЛАРИРОВАНИЕ ДОХОДА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6442" y="1143562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Физическими лицами, получившими доход за территорией Российской Федерации, налоговая </a:t>
            </a:r>
            <a:r>
              <a:rPr lang="ru-RU" dirty="0">
                <a:solidFill>
                  <a:srgbClr val="0070C0"/>
                </a:solidFill>
              </a:rPr>
              <a:t>декларация </a:t>
            </a:r>
            <a:r>
              <a:rPr lang="ru-RU" dirty="0" smtClean="0">
                <a:solidFill>
                  <a:srgbClr val="0070C0"/>
                </a:solidFill>
              </a:rPr>
              <a:t>по налогу на доходы физических лиц по форме 3-НДФЛ представляется </a:t>
            </a:r>
            <a:r>
              <a:rPr lang="ru-RU" dirty="0">
                <a:solidFill>
                  <a:srgbClr val="FF0000"/>
                </a:solidFill>
              </a:rPr>
              <a:t>не позднее 30 апреля</a:t>
            </a:r>
            <a:r>
              <a:rPr lang="ru-RU" dirty="0">
                <a:solidFill>
                  <a:srgbClr val="0070C0"/>
                </a:solidFill>
              </a:rPr>
              <a:t> года, следующего за истекшим налоговым </a:t>
            </a:r>
            <a:r>
              <a:rPr lang="ru-RU" dirty="0" smtClean="0">
                <a:solidFill>
                  <a:srgbClr val="0070C0"/>
                </a:solidFill>
              </a:rPr>
              <a:t>периодом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726" y="2376767"/>
            <a:ext cx="81057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Срок предоставления налоговой декларации за </a:t>
            </a:r>
            <a:r>
              <a:rPr lang="ru-RU" dirty="0">
                <a:solidFill>
                  <a:srgbClr val="FF0000"/>
                </a:solidFill>
              </a:rPr>
              <a:t>2021 год истекает  4 мая 2022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012687"/>
            <a:ext cx="78427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Общая сумма налога, подлежащая уплате в соответствующий бюджет, исчисленная исходя из налоговой </a:t>
            </a:r>
            <a:r>
              <a:rPr lang="ru-RU" sz="1400" dirty="0" smtClean="0">
                <a:solidFill>
                  <a:srgbClr val="0070C0"/>
                </a:solidFill>
              </a:rPr>
              <a:t>декларации, </a:t>
            </a:r>
            <a:r>
              <a:rPr lang="ru-RU" sz="1400" dirty="0">
                <a:solidFill>
                  <a:srgbClr val="0070C0"/>
                </a:solidFill>
              </a:rPr>
              <a:t>уплачивается </a:t>
            </a:r>
            <a:r>
              <a:rPr lang="ru-RU" sz="1400" dirty="0" smtClean="0">
                <a:solidFill>
                  <a:srgbClr val="0070C0"/>
                </a:solidFill>
              </a:rPr>
              <a:t>в </a:t>
            </a:r>
            <a:r>
              <a:rPr lang="ru-RU" sz="1400" dirty="0">
                <a:solidFill>
                  <a:srgbClr val="0070C0"/>
                </a:solidFill>
              </a:rPr>
              <a:t>срок </a:t>
            </a:r>
            <a:r>
              <a:rPr lang="ru-RU" sz="1400" dirty="0">
                <a:solidFill>
                  <a:srgbClr val="FF2121"/>
                </a:solidFill>
              </a:rPr>
              <a:t>не позднее 15 июля </a:t>
            </a:r>
            <a:r>
              <a:rPr lang="ru-RU" sz="1400" dirty="0">
                <a:solidFill>
                  <a:srgbClr val="0070C0"/>
                </a:solidFill>
              </a:rPr>
              <a:t>года, следующего за истекшим налоговым периодом.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6442" y="4036663"/>
            <a:ext cx="7893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/>
              <a:t>В случае если доход получен от иностранного государства, с которым заключено Соглашение об </a:t>
            </a:r>
            <a:r>
              <a:rPr lang="ru-RU" sz="1000" dirty="0" err="1"/>
              <a:t>избежании</a:t>
            </a:r>
            <a:r>
              <a:rPr lang="ru-RU" sz="1000" dirty="0"/>
              <a:t> двойного налогообложения и предотвращении уклонения от налогообложения в отношении налогов на доходы и имущество, налог, уплаченный в иностранном государстве, можно зачесть при исчислении и уплате НДФЛ в РФ, при этом засчитываемая сумма не может превышать сумму НДФЛ, исчисленного с такого дохода в РФ.</a:t>
            </a:r>
          </a:p>
        </p:txBody>
      </p:sp>
    </p:spTree>
    <p:extLst>
      <p:ext uri="{BB962C8B-B14F-4D97-AF65-F5344CB8AC3E}">
        <p14:creationId xmlns:p14="http://schemas.microsoft.com/office/powerpoint/2010/main" val="214146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1043056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КОНТРОЛИРУЕМЫЕ ИНОСТРАННЫЕ КОМПАНИИ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347614"/>
            <a:ext cx="7056784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248532"/>
            <a:ext cx="8208912" cy="593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онтролируемой </a:t>
            </a:r>
            <a:r>
              <a:rPr lang="ru-RU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иностранной компанией </a:t>
            </a:r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признается</a:t>
            </a: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2277030"/>
            <a:ext cx="3176015" cy="11986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104306" tIns="52153" rIns="104306" bIns="52153" rtlCol="0" anchor="ctr">
            <a:normAutofit fontScale="77500" lnSpcReduction="20000"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иностранная структура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юридического лица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контролирующим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лицом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которой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и (или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лицо,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признаваемые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налоговыми резидентами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77030"/>
            <a:ext cx="3049559" cy="12062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 fontAlgn="auto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не признается налоговым резидентом Российской Федерации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1820" y="3651870"/>
            <a:ext cx="3384376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 fontAlgn="auto">
              <a:lnSpc>
                <a:spcPct val="9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контролирующим лицом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</a:p>
          <a:p>
            <a:pPr algn="ctr" defTabSz="1043056" fontAlgn="auto">
              <a:lnSpc>
                <a:spcPct val="9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организация и (или)</a:t>
            </a:r>
          </a:p>
          <a:p>
            <a:pPr algn="ctr" defTabSz="1043056" fontAlgn="auto">
              <a:lnSpc>
                <a:spcPct val="9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лицо,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признаваемые</a:t>
            </a:r>
          </a:p>
          <a:p>
            <a:pPr algn="ctr" defTabSz="1043056" fontAlgn="auto">
              <a:lnSpc>
                <a:spcPct val="9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налоговыми резидентами</a:t>
            </a:r>
          </a:p>
          <a:p>
            <a:pPr algn="ctr" defTabSz="1043056" fontAlgn="auto">
              <a:lnSpc>
                <a:spcPct val="9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endParaRPr lang="ru-RU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83968" y="1891233"/>
            <a:ext cx="360040" cy="1688629"/>
          </a:xfrm>
          <a:prstGeom prst="downArrow">
            <a:avLst/>
          </a:prstGeom>
          <a:solidFill>
            <a:srgbClr val="0070C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203848" y="1891233"/>
            <a:ext cx="189735" cy="370781"/>
          </a:xfrm>
          <a:prstGeom prst="downArrow">
            <a:avLst/>
          </a:prstGeom>
          <a:solidFill>
            <a:srgbClr val="0070C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652120" y="1891233"/>
            <a:ext cx="144016" cy="370781"/>
          </a:xfrm>
          <a:prstGeom prst="downArrow">
            <a:avLst/>
          </a:prstGeom>
          <a:solidFill>
            <a:srgbClr val="0070C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3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7162"/>
            <a:ext cx="8280919" cy="832593"/>
          </a:xfrm>
        </p:spPr>
        <p:txBody>
          <a:bodyPr/>
          <a:lstStyle/>
          <a:p>
            <a:pPr algn="ctr" defTabSz="1043056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КОНТРОЛИРУЮЩЕЕ ЛИЦО ИНОСТРАННОЙ КОМПАНИИ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347614"/>
            <a:ext cx="7056784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257216"/>
            <a:ext cx="5328592" cy="936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1200" dirty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или юридическое лицо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участия которого в этой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 более 25 процентов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2292484"/>
            <a:ext cx="5357184" cy="13681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 fontAlgn="auto">
              <a:lnSpc>
                <a:spcPct val="8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или юридическое лицо, доля участия которого в этой организации (для физических лиц - совместно с супругами и несовершеннолетними детьми) составляет более 10 процентов, если доля участия всех лиц, признаваемых налоговыми резидентами Российской Федерации, в этой организации (для физических лиц - совместно с супругами и несовершеннолетними детьми) составляет более 50 процентов.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2205" y="3818986"/>
            <a:ext cx="5479269" cy="9492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043056" fontAlgn="auto"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контролирующим лицом международной </a:t>
            </a:r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компании признается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или юридическое лицо, доля участия которого в этой международной компании (для физических лиц - совместно с супругами и несовершеннолетними детьми) составляет более 15 процентов.</a:t>
            </a:r>
          </a:p>
        </p:txBody>
      </p:sp>
    </p:spTree>
    <p:extLst>
      <p:ext uri="{BB962C8B-B14F-4D97-AF65-F5344CB8AC3E}">
        <p14:creationId xmlns:p14="http://schemas.microsoft.com/office/powerpoint/2010/main" val="27610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35" y="267494"/>
            <a:ext cx="7343979" cy="620412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КОНТРОЛИРУЮЩЕГО ЛИЦА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887906"/>
            <a:ext cx="5760640" cy="7477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 fontAlgn="auto"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Налогоплательщики, признаваемые налоговыми резидентами Российской Федерации, </a:t>
            </a:r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уведомляют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налоговый орган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2456" y="1995686"/>
            <a:ext cx="3327495" cy="23762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своем участии в иностранных организациях (об учреждении иностранных структур без образования юридического лица</a:t>
            </a:r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путем предоставления в налоговый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  </a:t>
            </a: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участии в иностранных организациях (об учреждении иностранных структур без образования юридического лица)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не позднее трех месяцев с даты возникновения (изменения доли) участия в такой иностранной организации</a:t>
            </a:r>
          </a:p>
          <a:p>
            <a:pPr algn="ctr"/>
            <a:endParaRPr lang="ru-RU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64018" y="1992926"/>
            <a:ext cx="3384376" cy="2379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контролируемых иностранных компаниях, контролирующими лицами которых они </a:t>
            </a:r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являются, путем предоставления в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налоговый орган  </a:t>
            </a:r>
            <a:endParaRPr lang="ru-RU" sz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контролируемых иностранных </a:t>
            </a: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компаниях </a:t>
            </a:r>
          </a:p>
          <a:p>
            <a:pPr algn="ctr"/>
            <a:endParaRPr lang="ru-RU" sz="1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организациями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срок не позднее 20 марта года, следующего за налоговым периодом</a:t>
            </a:r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endParaRPr lang="ru-RU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физическими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лицами в срок не позднее 30 апреля года, следующего за налоговым </a:t>
            </a:r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периодом</a:t>
            </a:r>
            <a:endParaRPr lang="ru-RU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843808" y="163564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940152" y="163564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65510" y="4443958"/>
            <a:ext cx="6268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Срок предоставления уведомления о КИК за 2021 год для организаций – 21.03.2022,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 для физлиц – 04.05.2022 года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37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7162"/>
            <a:ext cx="8280919" cy="832593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ДЕКЛАРИРОВАНИЕ ДОХОДА ОТ КОНТРОЛИРУЕМОЙ ИНОСТРАННОЙ КОМПАНИИ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5" y="1347614"/>
            <a:ext cx="83529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Физическое лицо в случае получения дохода от КИК в размере более 10 000 000 руб. представляет </a:t>
            </a:r>
            <a:r>
              <a:rPr lang="ru-RU" dirty="0">
                <a:solidFill>
                  <a:srgbClr val="0070C0"/>
                </a:solidFill>
              </a:rPr>
              <a:t>налоговую декларацию по </a:t>
            </a:r>
            <a:r>
              <a:rPr lang="ru-RU" dirty="0" smtClean="0">
                <a:solidFill>
                  <a:srgbClr val="0070C0"/>
                </a:solidFill>
              </a:rPr>
              <a:t>налогу на доходы физических лиц по форме 3-НДФЛ с </a:t>
            </a:r>
            <a:r>
              <a:rPr lang="ru-RU" dirty="0">
                <a:solidFill>
                  <a:srgbClr val="0070C0"/>
                </a:solidFill>
              </a:rPr>
              <a:t>приложением </a:t>
            </a:r>
            <a:r>
              <a:rPr lang="ru-RU" dirty="0" smtClean="0">
                <a:solidFill>
                  <a:srgbClr val="0070C0"/>
                </a:solidFill>
              </a:rPr>
              <a:t>подтверждающих документов </a:t>
            </a:r>
            <a:r>
              <a:rPr lang="ru-RU" dirty="0" smtClean="0">
                <a:solidFill>
                  <a:srgbClr val="FF0000"/>
                </a:solidFill>
              </a:rPr>
              <a:t>не позднее </a:t>
            </a:r>
            <a:r>
              <a:rPr lang="ru-RU" dirty="0">
                <a:solidFill>
                  <a:srgbClr val="FF0000"/>
                </a:solidFill>
              </a:rPr>
              <a:t>30 апреля </a:t>
            </a:r>
            <a:r>
              <a:rPr lang="ru-RU" dirty="0">
                <a:solidFill>
                  <a:srgbClr val="0070C0"/>
                </a:solidFill>
              </a:rPr>
              <a:t>года, следующего за истекшим налоговым периодом, в котором образовался данный доход.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080561"/>
            <a:ext cx="7856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Общая сумма налога, подлежащая уплате в соответствующий бюджет, исчисленная исходя из налоговой декларации, уплачивается в </a:t>
            </a:r>
            <a:r>
              <a:rPr lang="ru-RU" dirty="0" smtClean="0">
                <a:solidFill>
                  <a:srgbClr val="0070C0"/>
                </a:solidFill>
              </a:rPr>
              <a:t>срок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позднее 15 июля </a:t>
            </a:r>
            <a:r>
              <a:rPr lang="ru-RU" dirty="0">
                <a:solidFill>
                  <a:srgbClr val="0070C0"/>
                </a:solidFill>
              </a:rPr>
              <a:t>года, следующего за истекшим налоговым периодом</a:t>
            </a:r>
          </a:p>
        </p:txBody>
      </p:sp>
    </p:spTree>
    <p:extLst>
      <p:ext uri="{BB962C8B-B14F-4D97-AF65-F5344CB8AC3E}">
        <p14:creationId xmlns:p14="http://schemas.microsoft.com/office/powerpoint/2010/main" val="59326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5486"/>
            <a:ext cx="7343979" cy="832593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 С ФИКСИРОВАННОЙ ПРИБЫЛИ КИК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04AE3-E534-4CC9-9485-637EF95E0D1F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7090" y="745552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С 2021 года налогоплательщики-физические лица, являющиеся контролирующими лицами КИК, могут выбрать способ налогообложения своих доходов в виде прибыли КИК на территории России: исходя из фиксированного размера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dirty="0">
                <a:solidFill>
                  <a:srgbClr val="0070C0"/>
                </a:solidFill>
              </a:rPr>
              <a:t>фиксированный налог).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На </a:t>
            </a:r>
            <a:r>
              <a:rPr lang="ru-RU" dirty="0">
                <a:solidFill>
                  <a:srgbClr val="0070C0"/>
                </a:solidFill>
              </a:rPr>
              <a:t>такой платеж можно перейти уже с налога за 2020 год. В этом случае нужно подать в инспекцию уведомление до 1 февраля 2021 </a:t>
            </a:r>
            <a:r>
              <a:rPr lang="ru-RU" dirty="0" smtClean="0">
                <a:solidFill>
                  <a:srgbClr val="0070C0"/>
                </a:solidFill>
              </a:rPr>
              <a:t>года или до </a:t>
            </a:r>
            <a:r>
              <a:rPr lang="ru-RU" dirty="0">
                <a:solidFill>
                  <a:srgbClr val="0070C0"/>
                </a:solidFill>
              </a:rPr>
              <a:t>31 декабря года, с которого решено уплачивать данный налог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Размер фиксированной прибыли КИК:</a:t>
            </a:r>
          </a:p>
          <a:p>
            <a:r>
              <a:rPr lang="ru-RU" dirty="0">
                <a:solidFill>
                  <a:srgbClr val="0070C0"/>
                </a:solidFill>
              </a:rPr>
              <a:t>- 38 млн 460 тыс. руб. - за 2020 год (с учетом ставки НДФЛ 13% платеж составит 4 999 800 руб.);</a:t>
            </a:r>
          </a:p>
          <a:p>
            <a:r>
              <a:rPr lang="ru-RU" dirty="0">
                <a:solidFill>
                  <a:srgbClr val="0070C0"/>
                </a:solidFill>
              </a:rPr>
              <a:t>- </a:t>
            </a:r>
            <a:r>
              <a:rPr lang="ru-RU" dirty="0">
                <a:solidFill>
                  <a:srgbClr val="FF0000"/>
                </a:solidFill>
              </a:rPr>
              <a:t>34 млн руб. </a:t>
            </a:r>
            <a:r>
              <a:rPr lang="ru-RU" dirty="0">
                <a:solidFill>
                  <a:srgbClr val="0070C0"/>
                </a:solidFill>
              </a:rPr>
              <a:t>- начиная с налога за 2021 год и далее (с учетом ставки НДФЛ 15% - 5 000 000 руб</a:t>
            </a:r>
            <a:r>
              <a:rPr lang="ru-RU" dirty="0" smtClean="0">
                <a:solidFill>
                  <a:srgbClr val="0070C0"/>
                </a:solidFill>
              </a:rPr>
              <a:t>.).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645128"/>
            <a:ext cx="65891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Федеральный закон </a:t>
            </a:r>
            <a:r>
              <a:rPr lang="ru-RU" sz="1000" dirty="0"/>
              <a:t>от 09.11.2020 N 368-ФЗ "О внесении изменений в части первую и вторую </a:t>
            </a:r>
            <a:r>
              <a:rPr lang="ru-RU" sz="1000" dirty="0" smtClean="0"/>
              <a:t>НК РФ"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742246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0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2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3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широкий слайд_тема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16295</TotalTime>
  <Words>928</Words>
  <Application>Microsoft Office PowerPoint</Application>
  <PresentationFormat>Экран (16:9)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Calibri</vt:lpstr>
      <vt:lpstr>Times New Roman</vt:lpstr>
      <vt:lpstr>Present_FNS2012_16-9</vt:lpstr>
      <vt:lpstr>10_Present_FNS2012_A4</vt:lpstr>
      <vt:lpstr>11_Present_FNS2012_A4</vt:lpstr>
      <vt:lpstr>12_Present_FNS2012_A4</vt:lpstr>
      <vt:lpstr>13_Present_FNS2012_A4</vt:lpstr>
      <vt:lpstr>14_Present_FNS2012_A4</vt:lpstr>
      <vt:lpstr>широкий слайд_тема</vt:lpstr>
      <vt:lpstr>НАЛОГООБЛОЖЕНИЕ ИНОСТРАННЫХ ДОХОДОВ ФИЗИЧЕСКИХ ЛИЦ.  ЛИЦА, ОБЯЗАННЫЕ ПРЕДОСТАВЛЯТЬ УВЕДОМЛЕНИЯ О КОНТРОЛИРУЕМЫХ ИНОСТРАННЫХ КОМПАНИЯХ</vt:lpstr>
      <vt:lpstr>ИНОСТРАННЫЙ ДОХОД</vt:lpstr>
      <vt:lpstr>ОБЪЕКТ НАЛОГООБЛОЖЕНИЯ</vt:lpstr>
      <vt:lpstr>ДЕКЛАРИРОВАНИЕ ДОХОДА</vt:lpstr>
      <vt:lpstr>КОНТРОЛИРУЕМЫЕ ИНОСТРАННЫЕ КОМПАНИИ</vt:lpstr>
      <vt:lpstr>КОНТРОЛИРУЮЩЕЕ ЛИЦО ИНОСТРАННОЙ КОМПАНИИ</vt:lpstr>
      <vt:lpstr>ОБЯЗАННОСТИ КОНТРОЛИРУЮЩЕГО ЛИЦА</vt:lpstr>
      <vt:lpstr>ДЕКЛАРИРОВАНИЕ ДОХОДА ОТ КОНТРОЛИРУЕМОЙ ИНОСТРАННОЙ КОМПАНИИ </vt:lpstr>
      <vt:lpstr>НДФЛ С ФИКСИРОВАННОЙ ПРИБЫЛИ КИК</vt:lpstr>
      <vt:lpstr>БЛАГОДАРЮ  ЗА  ВНИМАНИЕ 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Маклакова Ольга Викторовна</cp:lastModifiedBy>
  <cp:revision>2142</cp:revision>
  <cp:lastPrinted>2020-02-06T14:15:05Z</cp:lastPrinted>
  <dcterms:created xsi:type="dcterms:W3CDTF">2013-03-25T05:56:00Z</dcterms:created>
  <dcterms:modified xsi:type="dcterms:W3CDTF">2022-04-26T19:53:43Z</dcterms:modified>
</cp:coreProperties>
</file>